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32"/>
  </p:notesMasterIdLst>
  <p:sldIdLst>
    <p:sldId id="353" r:id="rId5"/>
    <p:sldId id="343" r:id="rId6"/>
    <p:sldId id="365" r:id="rId7"/>
    <p:sldId id="257" r:id="rId8"/>
    <p:sldId id="360" r:id="rId9"/>
    <p:sldId id="258" r:id="rId10"/>
    <p:sldId id="361" r:id="rId11"/>
    <p:sldId id="364" r:id="rId12"/>
    <p:sldId id="259" r:id="rId13"/>
    <p:sldId id="357" r:id="rId14"/>
    <p:sldId id="358" r:id="rId15"/>
    <p:sldId id="260" r:id="rId16"/>
    <p:sldId id="362" r:id="rId17"/>
    <p:sldId id="359" r:id="rId18"/>
    <p:sldId id="366" r:id="rId19"/>
    <p:sldId id="367" r:id="rId20"/>
    <p:sldId id="363" r:id="rId21"/>
    <p:sldId id="262" r:id="rId22"/>
    <p:sldId id="261" r:id="rId23"/>
    <p:sldId id="263" r:id="rId24"/>
    <p:sldId id="267" r:id="rId25"/>
    <p:sldId id="264" r:id="rId26"/>
    <p:sldId id="265" r:id="rId27"/>
    <p:sldId id="368" r:id="rId28"/>
    <p:sldId id="284" r:id="rId29"/>
    <p:sldId id="266" r:id="rId30"/>
    <p:sldId id="35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8CCFD56-C495-4281-9F58-EC7EFFB1DA30}">
          <p14:sldIdLst>
            <p14:sldId id="353"/>
            <p14:sldId id="343"/>
            <p14:sldId id="365"/>
            <p14:sldId id="257"/>
            <p14:sldId id="360"/>
            <p14:sldId id="258"/>
          </p14:sldIdLst>
        </p14:section>
        <p14:section name="About us" id="{F363EBC7-9A7D-41AF-99E3-4CF8621190E7}">
          <p14:sldIdLst>
            <p14:sldId id="361"/>
            <p14:sldId id="364"/>
          </p14:sldIdLst>
        </p14:section>
        <p14:section name="Why Test?" id="{FE0469B0-0A80-4F8B-9258-D4DFD4B631D5}">
          <p14:sldIdLst>
            <p14:sldId id="259"/>
          </p14:sldIdLst>
        </p14:section>
        <p14:section name="Standard Options (Kenneth)" id="{0F86F913-E37E-4F5C-98DE-E9238A4B6FDD}">
          <p14:sldIdLst>
            <p14:sldId id="357"/>
          </p14:sldIdLst>
        </p14:section>
        <p14:section name="Automation (Sander)" id="{D8A6495F-B4AE-46B4-84F7-19232BA9181E}">
          <p14:sldIdLst>
            <p14:sldId id="358"/>
            <p14:sldId id="260"/>
            <p14:sldId id="362"/>
            <p14:sldId id="359"/>
            <p14:sldId id="366"/>
            <p14:sldId id="367"/>
            <p14:sldId id="363"/>
            <p14:sldId id="262"/>
            <p14:sldId id="261"/>
            <p14:sldId id="263"/>
            <p14:sldId id="267"/>
            <p14:sldId id="264"/>
            <p14:sldId id="265"/>
            <p14:sldId id="368"/>
          </p14:sldIdLst>
        </p14:section>
        <p14:section name="Closing" id="{B44FCDB6-A557-4BF8-981D-CCB6C2515372}">
          <p14:sldIdLst>
            <p14:sldId id="284"/>
            <p14:sldId id="266"/>
            <p14:sldId id="35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BFA77C-D4E7-526A-E922-3C0AC01C728E}" v="76" dt="2024-09-02T06:10:03.458"/>
    <p1510:client id="{394FE094-E90A-FF27-F80B-700FB721C465}" v="212" dt="2024-09-02T13:56:55.256"/>
    <p1510:client id="{93415746-0FB5-BEB5-436D-1373CC44AE4B}" v="8" dt="2024-09-02T05:57:09.708"/>
    <p1510:client id="{CBA869CA-8668-4E56-8663-7F37DA1A869D}" v="59" dt="2024-09-02T12:34:00.0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156" autoAdjust="0"/>
  </p:normalViewPr>
  <p:slideViewPr>
    <p:cSldViewPr snapToGrid="0">
      <p:cViewPr varScale="1">
        <p:scale>
          <a:sx n="79" d="100"/>
          <a:sy n="79" d="100"/>
        </p:scale>
        <p:origin x="96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van Surksum | Itgration" userId="S::kenneth@itgration.nl::6e5e5ae6-263d-4dc7-b331-904008a2305e" providerId="AD" clId="Web-{0C1763CC-FB2F-4AD0-8396-A7AAB49ABE6E}"/>
    <pc:docChg chg="addSld modSld sldOrd addSection modSection">
      <pc:chgData name="Kenneth van Surksum | Itgration" userId="S::kenneth@itgration.nl::6e5e5ae6-263d-4dc7-b331-904008a2305e" providerId="AD" clId="Web-{0C1763CC-FB2F-4AD0-8396-A7AAB49ABE6E}" dt="2024-08-26T12:21:12.233" v="71" actId="20577"/>
      <pc:docMkLst>
        <pc:docMk/>
      </pc:docMkLst>
      <pc:sldChg chg="modNotes">
        <pc:chgData name="Kenneth van Surksum | Itgration" userId="S::kenneth@itgration.nl::6e5e5ae6-263d-4dc7-b331-904008a2305e" providerId="AD" clId="Web-{0C1763CC-FB2F-4AD0-8396-A7AAB49ABE6E}" dt="2024-08-26T12:11:13.135" v="30"/>
        <pc:sldMkLst>
          <pc:docMk/>
          <pc:sldMk cId="2141336587" sldId="259"/>
        </pc:sldMkLst>
      </pc:sldChg>
      <pc:sldChg chg="modNotes">
        <pc:chgData name="Kenneth van Surksum | Itgration" userId="S::kenneth@itgration.nl::6e5e5ae6-263d-4dc7-b331-904008a2305e" providerId="AD" clId="Web-{0C1763CC-FB2F-4AD0-8396-A7AAB49ABE6E}" dt="2024-08-26T12:00:42.317" v="4"/>
        <pc:sldMkLst>
          <pc:docMk/>
          <pc:sldMk cId="1109541521" sldId="357"/>
        </pc:sldMkLst>
      </pc:sldChg>
      <pc:sldChg chg="modSp new mod modShow">
        <pc:chgData name="Kenneth van Surksum | Itgration" userId="S::kenneth@itgration.nl::6e5e5ae6-263d-4dc7-b331-904008a2305e" providerId="AD" clId="Web-{0C1763CC-FB2F-4AD0-8396-A7AAB49ABE6E}" dt="2024-08-26T12:10:11.305" v="26"/>
        <pc:sldMkLst>
          <pc:docMk/>
          <pc:sldMk cId="4285751388" sldId="360"/>
        </pc:sldMkLst>
        <pc:spChg chg="mod">
          <ac:chgData name="Kenneth van Surksum | Itgration" userId="S::kenneth@itgration.nl::6e5e5ae6-263d-4dc7-b331-904008a2305e" providerId="AD" clId="Web-{0C1763CC-FB2F-4AD0-8396-A7AAB49ABE6E}" dt="2024-08-26T12:10:08.258" v="25" actId="20577"/>
          <ac:spMkLst>
            <pc:docMk/>
            <pc:sldMk cId="4285751388" sldId="360"/>
            <ac:spMk id="2" creationId="{8DE25286-A533-356A-334E-0C4B3C9B4C3E}"/>
          </ac:spMkLst>
        </pc:spChg>
        <pc:spChg chg="mod">
          <ac:chgData name="Kenneth van Surksum | Itgration" userId="S::kenneth@itgration.nl::6e5e5ae6-263d-4dc7-b331-904008a2305e" providerId="AD" clId="Web-{0C1763CC-FB2F-4AD0-8396-A7AAB49ABE6E}" dt="2024-08-26T12:10:04.461" v="18" actId="20577"/>
          <ac:spMkLst>
            <pc:docMk/>
            <pc:sldMk cId="4285751388" sldId="360"/>
            <ac:spMk id="3" creationId="{526C7F58-B5D7-34B5-7321-13EBC6BC7643}"/>
          </ac:spMkLst>
        </pc:spChg>
      </pc:sldChg>
      <pc:sldChg chg="modSp new">
        <pc:chgData name="Kenneth van Surksum | Itgration" userId="S::kenneth@itgration.nl::6e5e5ae6-263d-4dc7-b331-904008a2305e" providerId="AD" clId="Web-{0C1763CC-FB2F-4AD0-8396-A7AAB49ABE6E}" dt="2024-08-26T12:21:02.842" v="58" actId="20577"/>
        <pc:sldMkLst>
          <pc:docMk/>
          <pc:sldMk cId="1560941670" sldId="361"/>
        </pc:sldMkLst>
        <pc:spChg chg="mod">
          <ac:chgData name="Kenneth van Surksum | Itgration" userId="S::kenneth@itgration.nl::6e5e5ae6-263d-4dc7-b331-904008a2305e" providerId="AD" clId="Web-{0C1763CC-FB2F-4AD0-8396-A7AAB49ABE6E}" dt="2024-08-26T12:21:02.842" v="58" actId="20577"/>
          <ac:spMkLst>
            <pc:docMk/>
            <pc:sldMk cId="1560941670" sldId="361"/>
            <ac:spMk id="2" creationId="{620E7F76-4873-1616-1D3E-D4C80E954DFD}"/>
          </ac:spMkLst>
        </pc:spChg>
      </pc:sldChg>
      <pc:sldChg chg="modSp new mod modClrScheme chgLayout">
        <pc:chgData name="Kenneth van Surksum | Itgration" userId="S::kenneth@itgration.nl::6e5e5ae6-263d-4dc7-b331-904008a2305e" providerId="AD" clId="Web-{0C1763CC-FB2F-4AD0-8396-A7AAB49ABE6E}" dt="2024-08-26T12:13:52.844" v="41" actId="20577"/>
        <pc:sldMkLst>
          <pc:docMk/>
          <pc:sldMk cId="3411549220" sldId="362"/>
        </pc:sldMkLst>
        <pc:spChg chg="mod ord">
          <ac:chgData name="Kenneth van Surksum | Itgration" userId="S::kenneth@itgration.nl::6e5e5ae6-263d-4dc7-b331-904008a2305e" providerId="AD" clId="Web-{0C1763CC-FB2F-4AD0-8396-A7AAB49ABE6E}" dt="2024-08-26T12:13:43.484" v="37" actId="20577"/>
          <ac:spMkLst>
            <pc:docMk/>
            <pc:sldMk cId="3411549220" sldId="362"/>
            <ac:spMk id="2" creationId="{AF0FBD68-C48A-7D3F-9B5A-972163322B9C}"/>
          </ac:spMkLst>
        </pc:spChg>
        <pc:spChg chg="mod ord">
          <ac:chgData name="Kenneth van Surksum | Itgration" userId="S::kenneth@itgration.nl::6e5e5ae6-263d-4dc7-b331-904008a2305e" providerId="AD" clId="Web-{0C1763CC-FB2F-4AD0-8396-A7AAB49ABE6E}" dt="2024-08-26T12:13:52.844" v="41" actId="20577"/>
          <ac:spMkLst>
            <pc:docMk/>
            <pc:sldMk cId="3411549220" sldId="362"/>
            <ac:spMk id="3" creationId="{0DAE2C74-E81F-6B24-99A5-CAC6032AAABB}"/>
          </ac:spMkLst>
        </pc:spChg>
      </pc:sldChg>
      <pc:sldChg chg="modSp add ord replId">
        <pc:chgData name="Kenneth van Surksum | Itgration" userId="S::kenneth@itgration.nl::6e5e5ae6-263d-4dc7-b331-904008a2305e" providerId="AD" clId="Web-{0C1763CC-FB2F-4AD0-8396-A7AAB49ABE6E}" dt="2024-08-26T12:16:23.552" v="51" actId="20577"/>
        <pc:sldMkLst>
          <pc:docMk/>
          <pc:sldMk cId="3086880884" sldId="363"/>
        </pc:sldMkLst>
        <pc:spChg chg="mod">
          <ac:chgData name="Kenneth van Surksum | Itgration" userId="S::kenneth@itgration.nl::6e5e5ae6-263d-4dc7-b331-904008a2305e" providerId="AD" clId="Web-{0C1763CC-FB2F-4AD0-8396-A7AAB49ABE6E}" dt="2024-08-26T12:16:23.552" v="51" actId="20577"/>
          <ac:spMkLst>
            <pc:docMk/>
            <pc:sldMk cId="3086880884" sldId="363"/>
            <ac:spMk id="3" creationId="{0DAE2C74-E81F-6B24-99A5-CAC6032AAABB}"/>
          </ac:spMkLst>
        </pc:spChg>
      </pc:sldChg>
      <pc:sldChg chg="modSp add replId">
        <pc:chgData name="Kenneth van Surksum | Itgration" userId="S::kenneth@itgration.nl::6e5e5ae6-263d-4dc7-b331-904008a2305e" providerId="AD" clId="Web-{0C1763CC-FB2F-4AD0-8396-A7AAB49ABE6E}" dt="2024-08-26T12:21:12.233" v="71" actId="20577"/>
        <pc:sldMkLst>
          <pc:docMk/>
          <pc:sldMk cId="2388767254" sldId="364"/>
        </pc:sldMkLst>
        <pc:spChg chg="mod">
          <ac:chgData name="Kenneth van Surksum | Itgration" userId="S::kenneth@itgration.nl::6e5e5ae6-263d-4dc7-b331-904008a2305e" providerId="AD" clId="Web-{0C1763CC-FB2F-4AD0-8396-A7AAB49ABE6E}" dt="2024-08-26T12:21:12.233" v="71" actId="20577"/>
          <ac:spMkLst>
            <pc:docMk/>
            <pc:sldMk cId="2388767254" sldId="364"/>
            <ac:spMk id="2" creationId="{620E7F76-4873-1616-1D3E-D4C80E954DFD}"/>
          </ac:spMkLst>
        </pc:spChg>
      </pc:sldChg>
    </pc:docChg>
  </pc:docChgLst>
  <pc:docChgLst>
    <pc:chgData name="Kenneth van Surksum | Itgration" userId="6e5e5ae6-263d-4dc7-b331-904008a2305e" providerId="ADAL" clId="{CBA869CA-8668-4E56-8663-7F37DA1A869D}"/>
    <pc:docChg chg="undo custSel addSld modSld modSection">
      <pc:chgData name="Kenneth van Surksum | Itgration" userId="6e5e5ae6-263d-4dc7-b331-904008a2305e" providerId="ADAL" clId="{CBA869CA-8668-4E56-8663-7F37DA1A869D}" dt="2024-09-02T12:46:59.703" v="478"/>
      <pc:docMkLst>
        <pc:docMk/>
      </pc:docMkLst>
      <pc:sldChg chg="modSp mod">
        <pc:chgData name="Kenneth van Surksum | Itgration" userId="6e5e5ae6-263d-4dc7-b331-904008a2305e" providerId="ADAL" clId="{CBA869CA-8668-4E56-8663-7F37DA1A869D}" dt="2024-09-02T08:20:12.749" v="6" actId="2711"/>
        <pc:sldMkLst>
          <pc:docMk/>
          <pc:sldMk cId="2141336587" sldId="259"/>
        </pc:sldMkLst>
        <pc:spChg chg="mod">
          <ac:chgData name="Kenneth van Surksum | Itgration" userId="6e5e5ae6-263d-4dc7-b331-904008a2305e" providerId="ADAL" clId="{CBA869CA-8668-4E56-8663-7F37DA1A869D}" dt="2024-09-02T08:20:12.749" v="6" actId="2711"/>
          <ac:spMkLst>
            <pc:docMk/>
            <pc:sldMk cId="2141336587" sldId="259"/>
            <ac:spMk id="2" creationId="{E84E5448-8E5A-99ED-C5DA-2DF542FCE09D}"/>
          </ac:spMkLst>
        </pc:spChg>
      </pc:sldChg>
      <pc:sldChg chg="addSp delSp mod">
        <pc:chgData name="Kenneth van Surksum | Itgration" userId="6e5e5ae6-263d-4dc7-b331-904008a2305e" providerId="ADAL" clId="{CBA869CA-8668-4E56-8663-7F37DA1A869D}" dt="2024-09-02T12:37:31.753" v="477" actId="26606"/>
        <pc:sldMkLst>
          <pc:docMk/>
          <pc:sldMk cId="3231299305" sldId="261"/>
        </pc:sldMkLst>
        <pc:spChg chg="del">
          <ac:chgData name="Kenneth van Surksum | Itgration" userId="6e5e5ae6-263d-4dc7-b331-904008a2305e" providerId="ADAL" clId="{CBA869CA-8668-4E56-8663-7F37DA1A869D}" dt="2024-09-02T12:37:31.753" v="477" actId="26606"/>
          <ac:spMkLst>
            <pc:docMk/>
            <pc:sldMk cId="3231299305" sldId="261"/>
            <ac:spMk id="3" creationId="{D28AD4A8-E64B-D3A7-E9C7-9CB384458B7C}"/>
          </ac:spMkLst>
        </pc:spChg>
        <pc:graphicFrameChg chg="add">
          <ac:chgData name="Kenneth van Surksum | Itgration" userId="6e5e5ae6-263d-4dc7-b331-904008a2305e" providerId="ADAL" clId="{CBA869CA-8668-4E56-8663-7F37DA1A869D}" dt="2024-09-02T12:37:31.753" v="477" actId="26606"/>
          <ac:graphicFrameMkLst>
            <pc:docMk/>
            <pc:sldMk cId="3231299305" sldId="261"/>
            <ac:graphicFrameMk id="5" creationId="{10D28B70-104E-8DE6-80DF-6973E5849FC3}"/>
          </ac:graphicFrameMkLst>
        </pc:graphicFrameChg>
      </pc:sldChg>
      <pc:sldChg chg="addSp modSp mod setBg">
        <pc:chgData name="Kenneth van Surksum | Itgration" userId="6e5e5ae6-263d-4dc7-b331-904008a2305e" providerId="ADAL" clId="{CBA869CA-8668-4E56-8663-7F37DA1A869D}" dt="2024-09-02T12:37:16.062" v="476" actId="26606"/>
        <pc:sldMkLst>
          <pc:docMk/>
          <pc:sldMk cId="155071290" sldId="262"/>
        </pc:sldMkLst>
        <pc:spChg chg="mod">
          <ac:chgData name="Kenneth van Surksum | Itgration" userId="6e5e5ae6-263d-4dc7-b331-904008a2305e" providerId="ADAL" clId="{CBA869CA-8668-4E56-8663-7F37DA1A869D}" dt="2024-09-02T12:37:16.062" v="476" actId="26606"/>
          <ac:spMkLst>
            <pc:docMk/>
            <pc:sldMk cId="155071290" sldId="262"/>
            <ac:spMk id="2" creationId="{2834A3EF-52D6-ED30-DEE9-1592C6D74688}"/>
          </ac:spMkLst>
        </pc:spChg>
        <pc:spChg chg="mod">
          <ac:chgData name="Kenneth van Surksum | Itgration" userId="6e5e5ae6-263d-4dc7-b331-904008a2305e" providerId="ADAL" clId="{CBA869CA-8668-4E56-8663-7F37DA1A869D}" dt="2024-09-02T12:37:16.062" v="476" actId="26606"/>
          <ac:spMkLst>
            <pc:docMk/>
            <pc:sldMk cId="155071290" sldId="262"/>
            <ac:spMk id="3" creationId="{98ADECD0-74C1-4899-FC50-4D07549C9F09}"/>
          </ac:spMkLst>
        </pc:spChg>
        <pc:spChg chg="add">
          <ac:chgData name="Kenneth van Surksum | Itgration" userId="6e5e5ae6-263d-4dc7-b331-904008a2305e" providerId="ADAL" clId="{CBA869CA-8668-4E56-8663-7F37DA1A869D}" dt="2024-09-02T12:37:16.062" v="476" actId="26606"/>
          <ac:spMkLst>
            <pc:docMk/>
            <pc:sldMk cId="155071290" sldId="262"/>
            <ac:spMk id="2055" creationId="{49724451-1817-47EC-8F8A-7534815277C6}"/>
          </ac:spMkLst>
        </pc:spChg>
        <pc:spChg chg="add">
          <ac:chgData name="Kenneth van Surksum | Itgration" userId="6e5e5ae6-263d-4dc7-b331-904008a2305e" providerId="ADAL" clId="{CBA869CA-8668-4E56-8663-7F37DA1A869D}" dt="2024-09-02T12:37:16.062" v="476" actId="26606"/>
          <ac:spMkLst>
            <pc:docMk/>
            <pc:sldMk cId="155071290" sldId="262"/>
            <ac:spMk id="2057" creationId="{1972FFF2-19E8-4ABA-8DF0-DF0BB9CA0F44}"/>
          </ac:spMkLst>
        </pc:spChg>
        <pc:spChg chg="add">
          <ac:chgData name="Kenneth van Surksum | Itgration" userId="6e5e5ae6-263d-4dc7-b331-904008a2305e" providerId="ADAL" clId="{CBA869CA-8668-4E56-8663-7F37DA1A869D}" dt="2024-09-02T12:37:16.062" v="476" actId="26606"/>
          <ac:spMkLst>
            <pc:docMk/>
            <pc:sldMk cId="155071290" sldId="262"/>
            <ac:spMk id="2059" creationId="{D675D8C3-7329-47B0-9782-C66F095D7366}"/>
          </ac:spMkLst>
        </pc:spChg>
        <pc:spChg chg="add">
          <ac:chgData name="Kenneth van Surksum | Itgration" userId="6e5e5ae6-263d-4dc7-b331-904008a2305e" providerId="ADAL" clId="{CBA869CA-8668-4E56-8663-7F37DA1A869D}" dt="2024-09-02T12:37:16.062" v="476" actId="26606"/>
          <ac:spMkLst>
            <pc:docMk/>
            <pc:sldMk cId="155071290" sldId="262"/>
            <ac:spMk id="2061" creationId="{CB077B7C-FE7A-4C81-92C6-F20D2AE425E1}"/>
          </ac:spMkLst>
        </pc:spChg>
        <pc:picChg chg="mod ord">
          <ac:chgData name="Kenneth van Surksum | Itgration" userId="6e5e5ae6-263d-4dc7-b331-904008a2305e" providerId="ADAL" clId="{CBA869CA-8668-4E56-8663-7F37DA1A869D}" dt="2024-09-02T12:37:16.062" v="476" actId="26606"/>
          <ac:picMkLst>
            <pc:docMk/>
            <pc:sldMk cId="155071290" sldId="262"/>
            <ac:picMk id="5" creationId="{B2E466D8-B834-3D25-9716-C9F55B56EF35}"/>
          </ac:picMkLst>
        </pc:picChg>
        <pc:picChg chg="mod ord">
          <ac:chgData name="Kenneth van Surksum | Itgration" userId="6e5e5ae6-263d-4dc7-b331-904008a2305e" providerId="ADAL" clId="{CBA869CA-8668-4E56-8663-7F37DA1A869D}" dt="2024-09-02T12:37:16.062" v="476" actId="26606"/>
          <ac:picMkLst>
            <pc:docMk/>
            <pc:sldMk cId="155071290" sldId="262"/>
            <ac:picMk id="2050" creationId="{9C401D35-B852-CBC2-6983-149C318A1B70}"/>
          </ac:picMkLst>
        </pc:picChg>
      </pc:sldChg>
      <pc:sldChg chg="mod modShow">
        <pc:chgData name="Kenneth van Surksum | Itgration" userId="6e5e5ae6-263d-4dc7-b331-904008a2305e" providerId="ADAL" clId="{CBA869CA-8668-4E56-8663-7F37DA1A869D}" dt="2024-09-02T08:17:32.961" v="0" actId="729"/>
        <pc:sldMkLst>
          <pc:docMk/>
          <pc:sldMk cId="2935931455" sldId="343"/>
        </pc:sldMkLst>
      </pc:sldChg>
      <pc:sldChg chg="addSp delSp modSp mod setBg setClrOvrMap modNotesTx">
        <pc:chgData name="Kenneth van Surksum | Itgration" userId="6e5e5ae6-263d-4dc7-b331-904008a2305e" providerId="ADAL" clId="{CBA869CA-8668-4E56-8663-7F37DA1A869D}" dt="2024-09-02T12:46:59.703" v="478"/>
        <pc:sldMkLst>
          <pc:docMk/>
          <pc:sldMk cId="1109541521" sldId="357"/>
        </pc:sldMkLst>
        <pc:spChg chg="mod">
          <ac:chgData name="Kenneth van Surksum | Itgration" userId="6e5e5ae6-263d-4dc7-b331-904008a2305e" providerId="ADAL" clId="{CBA869CA-8668-4E56-8663-7F37DA1A869D}" dt="2024-09-02T12:23:28.517" v="391" actId="26606"/>
          <ac:spMkLst>
            <pc:docMk/>
            <pc:sldMk cId="1109541521" sldId="357"/>
            <ac:spMk id="4" creationId="{E2E9BC87-998C-2B4C-E5EF-434767F667B6}"/>
          </ac:spMkLst>
        </pc:spChg>
        <pc:spChg chg="mod">
          <ac:chgData name="Kenneth van Surksum | Itgration" userId="6e5e5ae6-263d-4dc7-b331-904008a2305e" providerId="ADAL" clId="{CBA869CA-8668-4E56-8663-7F37DA1A869D}" dt="2024-09-02T12:23:28.517" v="391" actId="26606"/>
          <ac:spMkLst>
            <pc:docMk/>
            <pc:sldMk cId="1109541521" sldId="357"/>
            <ac:spMk id="5" creationId="{D5534DFF-D84F-1465-B62C-293EF2936A39}"/>
          </ac:spMkLst>
        </pc:spChg>
        <pc:spChg chg="del">
          <ac:chgData name="Kenneth van Surksum | Itgration" userId="6e5e5ae6-263d-4dc7-b331-904008a2305e" providerId="ADAL" clId="{CBA869CA-8668-4E56-8663-7F37DA1A869D}" dt="2024-09-02T12:23:28.517" v="391" actId="26606"/>
          <ac:spMkLst>
            <pc:docMk/>
            <pc:sldMk cId="1109541521" sldId="357"/>
            <ac:spMk id="12" creationId="{71B2258F-86CA-4D4D-8270-BC05FCDEBFB3}"/>
          </ac:spMkLst>
        </pc:spChg>
        <pc:spChg chg="add">
          <ac:chgData name="Kenneth van Surksum | Itgration" userId="6e5e5ae6-263d-4dc7-b331-904008a2305e" providerId="ADAL" clId="{CBA869CA-8668-4E56-8663-7F37DA1A869D}" dt="2024-09-02T12:23:28.517" v="391" actId="26606"/>
          <ac:spMkLst>
            <pc:docMk/>
            <pc:sldMk cId="1109541521" sldId="357"/>
            <ac:spMk id="17" creationId="{5A59F003-E00A-43F9-91DC-CC54E3B87466}"/>
          </ac:spMkLst>
        </pc:spChg>
        <pc:spChg chg="add">
          <ac:chgData name="Kenneth van Surksum | Itgration" userId="6e5e5ae6-263d-4dc7-b331-904008a2305e" providerId="ADAL" clId="{CBA869CA-8668-4E56-8663-7F37DA1A869D}" dt="2024-09-02T12:23:28.517" v="391" actId="26606"/>
          <ac:spMkLst>
            <pc:docMk/>
            <pc:sldMk cId="1109541521" sldId="357"/>
            <ac:spMk id="19" creationId="{D74A4382-E3AD-430A-9A1F-DFA3E0E77A7D}"/>
          </ac:spMkLst>
        </pc:spChg>
        <pc:spChg chg="add">
          <ac:chgData name="Kenneth van Surksum | Itgration" userId="6e5e5ae6-263d-4dc7-b331-904008a2305e" providerId="ADAL" clId="{CBA869CA-8668-4E56-8663-7F37DA1A869D}" dt="2024-09-02T12:23:28.517" v="391" actId="26606"/>
          <ac:spMkLst>
            <pc:docMk/>
            <pc:sldMk cId="1109541521" sldId="357"/>
            <ac:spMk id="21" creationId="{79F40191-0F44-4FD1-82CC-ACB507C14BE6}"/>
          </ac:spMkLst>
        </pc:spChg>
        <pc:picChg chg="mod">
          <ac:chgData name="Kenneth van Surksum | Itgration" userId="6e5e5ae6-263d-4dc7-b331-904008a2305e" providerId="ADAL" clId="{CBA869CA-8668-4E56-8663-7F37DA1A869D}" dt="2024-09-02T12:23:28.517" v="391" actId="26606"/>
          <ac:picMkLst>
            <pc:docMk/>
            <pc:sldMk cId="1109541521" sldId="357"/>
            <ac:picMk id="7" creationId="{75D67148-6026-09DE-4E86-F3DAA6B14006}"/>
          </ac:picMkLst>
        </pc:picChg>
      </pc:sldChg>
      <pc:sldChg chg="addSp delSp modSp mod setBg setClrOvrMap">
        <pc:chgData name="Kenneth van Surksum | Itgration" userId="6e5e5ae6-263d-4dc7-b331-904008a2305e" providerId="ADAL" clId="{CBA869CA-8668-4E56-8663-7F37DA1A869D}" dt="2024-09-02T12:26:20.925" v="413" actId="20577"/>
        <pc:sldMkLst>
          <pc:docMk/>
          <pc:sldMk cId="260935849" sldId="358"/>
        </pc:sldMkLst>
        <pc:spChg chg="mod">
          <ac:chgData name="Kenneth van Surksum | Itgration" userId="6e5e5ae6-263d-4dc7-b331-904008a2305e" providerId="ADAL" clId="{CBA869CA-8668-4E56-8663-7F37DA1A869D}" dt="2024-09-02T12:26:11.573" v="394" actId="26606"/>
          <ac:spMkLst>
            <pc:docMk/>
            <pc:sldMk cId="260935849" sldId="358"/>
            <ac:spMk id="2" creationId="{4BC9B852-FB64-105E-96B5-DD407C0062AA}"/>
          </ac:spMkLst>
        </pc:spChg>
        <pc:spChg chg="mod">
          <ac:chgData name="Kenneth van Surksum | Itgration" userId="6e5e5ae6-263d-4dc7-b331-904008a2305e" providerId="ADAL" clId="{CBA869CA-8668-4E56-8663-7F37DA1A869D}" dt="2024-09-02T12:26:20.925" v="413" actId="20577"/>
          <ac:spMkLst>
            <pc:docMk/>
            <pc:sldMk cId="260935849" sldId="358"/>
            <ac:spMk id="3" creationId="{AFB8B0FA-2BB0-36B3-6ABE-391EC21E7FAC}"/>
          </ac:spMkLst>
        </pc:spChg>
        <pc:spChg chg="add del">
          <ac:chgData name="Kenneth van Surksum | Itgration" userId="6e5e5ae6-263d-4dc7-b331-904008a2305e" providerId="ADAL" clId="{CBA869CA-8668-4E56-8663-7F37DA1A869D}" dt="2024-09-02T12:26:11.573" v="394" actId="26606"/>
          <ac:spMkLst>
            <pc:docMk/>
            <pc:sldMk cId="260935849" sldId="358"/>
            <ac:spMk id="11" creationId="{71B2258F-86CA-4D4D-8270-BC05FCDEBFB3}"/>
          </ac:spMkLst>
        </pc:spChg>
        <pc:spChg chg="add del">
          <ac:chgData name="Kenneth van Surksum | Itgration" userId="6e5e5ae6-263d-4dc7-b331-904008a2305e" providerId="ADAL" clId="{CBA869CA-8668-4E56-8663-7F37DA1A869D}" dt="2024-09-02T12:26:11.565" v="393" actId="26606"/>
          <ac:spMkLst>
            <pc:docMk/>
            <pc:sldMk cId="260935849" sldId="358"/>
            <ac:spMk id="16" creationId="{0E91F5CA-B392-444C-88E3-BF5BAAEBDEB0}"/>
          </ac:spMkLst>
        </pc:spChg>
        <pc:spChg chg="add del">
          <ac:chgData name="Kenneth van Surksum | Itgration" userId="6e5e5ae6-263d-4dc7-b331-904008a2305e" providerId="ADAL" clId="{CBA869CA-8668-4E56-8663-7F37DA1A869D}" dt="2024-09-02T12:26:11.565" v="393" actId="26606"/>
          <ac:spMkLst>
            <pc:docMk/>
            <pc:sldMk cId="260935849" sldId="358"/>
            <ac:spMk id="18" creationId="{0459807F-B6FA-44D3-9A53-C55B6B56884A}"/>
          </ac:spMkLst>
        </pc:spChg>
        <pc:spChg chg="add">
          <ac:chgData name="Kenneth van Surksum | Itgration" userId="6e5e5ae6-263d-4dc7-b331-904008a2305e" providerId="ADAL" clId="{CBA869CA-8668-4E56-8663-7F37DA1A869D}" dt="2024-09-02T12:26:11.573" v="394" actId="26606"/>
          <ac:spMkLst>
            <pc:docMk/>
            <pc:sldMk cId="260935849" sldId="358"/>
            <ac:spMk id="20" creationId="{79F40191-0F44-4FD1-82CC-ACB507C14BE6}"/>
          </ac:spMkLst>
        </pc:spChg>
        <pc:spChg chg="add">
          <ac:chgData name="Kenneth van Surksum | Itgration" userId="6e5e5ae6-263d-4dc7-b331-904008a2305e" providerId="ADAL" clId="{CBA869CA-8668-4E56-8663-7F37DA1A869D}" dt="2024-09-02T12:26:11.573" v="394" actId="26606"/>
          <ac:spMkLst>
            <pc:docMk/>
            <pc:sldMk cId="260935849" sldId="358"/>
            <ac:spMk id="21" creationId="{5A59F003-E00A-43F9-91DC-CC54E3B87466}"/>
          </ac:spMkLst>
        </pc:spChg>
        <pc:spChg chg="add">
          <ac:chgData name="Kenneth van Surksum | Itgration" userId="6e5e5ae6-263d-4dc7-b331-904008a2305e" providerId="ADAL" clId="{CBA869CA-8668-4E56-8663-7F37DA1A869D}" dt="2024-09-02T12:26:11.573" v="394" actId="26606"/>
          <ac:spMkLst>
            <pc:docMk/>
            <pc:sldMk cId="260935849" sldId="358"/>
            <ac:spMk id="22" creationId="{D74A4382-E3AD-430A-9A1F-DFA3E0E77A7D}"/>
          </ac:spMkLst>
        </pc:spChg>
        <pc:picChg chg="mod ord">
          <ac:chgData name="Kenneth van Surksum | Itgration" userId="6e5e5ae6-263d-4dc7-b331-904008a2305e" providerId="ADAL" clId="{CBA869CA-8668-4E56-8663-7F37DA1A869D}" dt="2024-09-02T12:26:11.573" v="394" actId="26606"/>
          <ac:picMkLst>
            <pc:docMk/>
            <pc:sldMk cId="260935849" sldId="358"/>
            <ac:picMk id="5" creationId="{288D24EE-ED19-D66C-54E8-6BBA8726176B}"/>
          </ac:picMkLst>
        </pc:picChg>
      </pc:sldChg>
      <pc:sldChg chg="addSp modSp mod setBg">
        <pc:chgData name="Kenneth van Surksum | Itgration" userId="6e5e5ae6-263d-4dc7-b331-904008a2305e" providerId="ADAL" clId="{CBA869CA-8668-4E56-8663-7F37DA1A869D}" dt="2024-09-02T12:20:01.704" v="387" actId="20577"/>
        <pc:sldMkLst>
          <pc:docMk/>
          <pc:sldMk cId="3844822506" sldId="359"/>
        </pc:sldMkLst>
        <pc:spChg chg="mod">
          <ac:chgData name="Kenneth van Surksum | Itgration" userId="6e5e5ae6-263d-4dc7-b331-904008a2305e" providerId="ADAL" clId="{CBA869CA-8668-4E56-8663-7F37DA1A869D}" dt="2024-09-02T12:19:35.123" v="302" actId="20577"/>
          <ac:spMkLst>
            <pc:docMk/>
            <pc:sldMk cId="3844822506" sldId="359"/>
            <ac:spMk id="2" creationId="{3B421772-23BB-C7CB-6C7E-D273F77C391B}"/>
          </ac:spMkLst>
        </pc:spChg>
        <pc:spChg chg="mod ord">
          <ac:chgData name="Kenneth van Surksum | Itgration" userId="6e5e5ae6-263d-4dc7-b331-904008a2305e" providerId="ADAL" clId="{CBA869CA-8668-4E56-8663-7F37DA1A869D}" dt="2024-09-02T12:20:01.704" v="387" actId="20577"/>
          <ac:spMkLst>
            <pc:docMk/>
            <pc:sldMk cId="3844822506" sldId="359"/>
            <ac:spMk id="3" creationId="{7D8A4C43-452E-4596-7933-88F909E922CE}"/>
          </ac:spMkLst>
        </pc:spChg>
        <pc:spChg chg="add">
          <ac:chgData name="Kenneth van Surksum | Itgration" userId="6e5e5ae6-263d-4dc7-b331-904008a2305e" providerId="ADAL" clId="{CBA869CA-8668-4E56-8663-7F37DA1A869D}" dt="2024-09-02T12:19:26.658" v="280" actId="26606"/>
          <ac:spMkLst>
            <pc:docMk/>
            <pc:sldMk cId="3844822506" sldId="359"/>
            <ac:spMk id="1031" creationId="{73AD41DB-DF9F-49BC-85AE-6AB1840AD517}"/>
          </ac:spMkLst>
        </pc:spChg>
        <pc:grpChg chg="add">
          <ac:chgData name="Kenneth van Surksum | Itgration" userId="6e5e5ae6-263d-4dc7-b331-904008a2305e" providerId="ADAL" clId="{CBA869CA-8668-4E56-8663-7F37DA1A869D}" dt="2024-09-02T12:19:26.658" v="280" actId="26606"/>
          <ac:grpSpMkLst>
            <pc:docMk/>
            <pc:sldMk cId="3844822506" sldId="359"/>
            <ac:grpSpMk id="1033" creationId="{A4AE1828-51FD-4AD7-BCF6-9AF5C696CE5D}"/>
          </ac:grpSpMkLst>
        </pc:grpChg>
        <pc:picChg chg="mod">
          <ac:chgData name="Kenneth van Surksum | Itgration" userId="6e5e5ae6-263d-4dc7-b331-904008a2305e" providerId="ADAL" clId="{CBA869CA-8668-4E56-8663-7F37DA1A869D}" dt="2024-09-02T12:19:26.658" v="280" actId="26606"/>
          <ac:picMkLst>
            <pc:docMk/>
            <pc:sldMk cId="3844822506" sldId="359"/>
            <ac:picMk id="1026" creationId="{C9F12AF0-0A85-72EA-3C6C-D781238DD337}"/>
          </ac:picMkLst>
        </pc:picChg>
      </pc:sldChg>
      <pc:sldChg chg="addSp delSp modSp mod setBg">
        <pc:chgData name="Kenneth van Surksum | Itgration" userId="6e5e5ae6-263d-4dc7-b331-904008a2305e" providerId="ADAL" clId="{CBA869CA-8668-4E56-8663-7F37DA1A869D}" dt="2024-09-02T12:28:20.141" v="472" actId="6549"/>
        <pc:sldMkLst>
          <pc:docMk/>
          <pc:sldMk cId="3411549220" sldId="362"/>
        </pc:sldMkLst>
        <pc:spChg chg="mod">
          <ac:chgData name="Kenneth van Surksum | Itgration" userId="6e5e5ae6-263d-4dc7-b331-904008a2305e" providerId="ADAL" clId="{CBA869CA-8668-4E56-8663-7F37DA1A869D}" dt="2024-09-02T12:27:49.354" v="417" actId="26606"/>
          <ac:spMkLst>
            <pc:docMk/>
            <pc:sldMk cId="3411549220" sldId="362"/>
            <ac:spMk id="2" creationId="{AF0FBD68-C48A-7D3F-9B5A-972163322B9C}"/>
          </ac:spMkLst>
        </pc:spChg>
        <pc:spChg chg="mod">
          <ac:chgData name="Kenneth van Surksum | Itgration" userId="6e5e5ae6-263d-4dc7-b331-904008a2305e" providerId="ADAL" clId="{CBA869CA-8668-4E56-8663-7F37DA1A869D}" dt="2024-09-02T12:28:20.141" v="472" actId="6549"/>
          <ac:spMkLst>
            <pc:docMk/>
            <pc:sldMk cId="3411549220" sldId="362"/>
            <ac:spMk id="3" creationId="{0DAE2C74-E81F-6B24-99A5-CAC6032AAABB}"/>
          </ac:spMkLst>
        </pc:spChg>
        <pc:spChg chg="add del">
          <ac:chgData name="Kenneth van Surksum | Itgration" userId="6e5e5ae6-263d-4dc7-b331-904008a2305e" providerId="ADAL" clId="{CBA869CA-8668-4E56-8663-7F37DA1A869D}" dt="2024-09-02T12:27:49.354" v="417" actId="26606"/>
          <ac:spMkLst>
            <pc:docMk/>
            <pc:sldMk cId="3411549220" sldId="362"/>
            <ac:spMk id="14" creationId="{FEFBFA78-9360-1E01-5448-6D5AE0A32601}"/>
          </ac:spMkLst>
        </pc:spChg>
        <pc:spChg chg="add del">
          <ac:chgData name="Kenneth van Surksum | Itgration" userId="6e5e5ae6-263d-4dc7-b331-904008a2305e" providerId="ADAL" clId="{CBA869CA-8668-4E56-8663-7F37DA1A869D}" dt="2024-09-02T12:27:49.354" v="417" actId="26606"/>
          <ac:spMkLst>
            <pc:docMk/>
            <pc:sldMk cId="3411549220" sldId="362"/>
            <ac:spMk id="15" creationId="{4D60F200-5EB0-B223-2439-C96C67F0FEE1}"/>
          </ac:spMkLst>
        </pc:spChg>
        <pc:spChg chg="add del">
          <ac:chgData name="Kenneth van Surksum | Itgration" userId="6e5e5ae6-263d-4dc7-b331-904008a2305e" providerId="ADAL" clId="{CBA869CA-8668-4E56-8663-7F37DA1A869D}" dt="2024-09-02T12:27:49.354" v="417" actId="26606"/>
          <ac:spMkLst>
            <pc:docMk/>
            <pc:sldMk cId="3411549220" sldId="362"/>
            <ac:spMk id="16" creationId="{1740453C-744F-DB3A-47EC-15EACE1DC117}"/>
          </ac:spMkLst>
        </pc:spChg>
        <pc:spChg chg="add del">
          <ac:chgData name="Kenneth van Surksum | Itgration" userId="6e5e5ae6-263d-4dc7-b331-904008a2305e" providerId="ADAL" clId="{CBA869CA-8668-4E56-8663-7F37DA1A869D}" dt="2024-09-02T12:27:49.354" v="417" actId="26606"/>
          <ac:spMkLst>
            <pc:docMk/>
            <pc:sldMk cId="3411549220" sldId="362"/>
            <ac:spMk id="17" creationId="{A6567EA8-C72D-4B9B-D23F-6B2E9F9C9F47}"/>
          </ac:spMkLst>
        </pc:spChg>
        <pc:spChg chg="add del">
          <ac:chgData name="Kenneth van Surksum | Itgration" userId="6e5e5ae6-263d-4dc7-b331-904008a2305e" providerId="ADAL" clId="{CBA869CA-8668-4E56-8663-7F37DA1A869D}" dt="2024-09-02T12:27:49.354" v="417" actId="26606"/>
          <ac:spMkLst>
            <pc:docMk/>
            <pc:sldMk cId="3411549220" sldId="362"/>
            <ac:spMk id="18" creationId="{B6924B03-77BD-EAE3-2854-43363FF8E6BB}"/>
          </ac:spMkLst>
        </pc:spChg>
        <pc:spChg chg="add">
          <ac:chgData name="Kenneth van Surksum | Itgration" userId="6e5e5ae6-263d-4dc7-b331-904008a2305e" providerId="ADAL" clId="{CBA869CA-8668-4E56-8663-7F37DA1A869D}" dt="2024-09-02T12:27:49.354" v="417" actId="26606"/>
          <ac:spMkLst>
            <pc:docMk/>
            <pc:sldMk cId="3411549220" sldId="362"/>
            <ac:spMk id="1033" creationId="{A061BA2E-A388-41C5-B73A-B0FEB6B1029D}"/>
          </ac:spMkLst>
        </pc:spChg>
        <pc:spChg chg="add">
          <ac:chgData name="Kenneth van Surksum | Itgration" userId="6e5e5ae6-263d-4dc7-b331-904008a2305e" providerId="ADAL" clId="{CBA869CA-8668-4E56-8663-7F37DA1A869D}" dt="2024-09-02T12:27:49.354" v="417" actId="26606"/>
          <ac:spMkLst>
            <pc:docMk/>
            <pc:sldMk cId="3411549220" sldId="362"/>
            <ac:spMk id="1035" creationId="{76E192A2-3ED3-4081-8A86-A22B5114178F}"/>
          </ac:spMkLst>
        </pc:spChg>
        <pc:spChg chg="add">
          <ac:chgData name="Kenneth van Surksum | Itgration" userId="6e5e5ae6-263d-4dc7-b331-904008a2305e" providerId="ADAL" clId="{CBA869CA-8668-4E56-8663-7F37DA1A869D}" dt="2024-09-02T12:27:49.354" v="417" actId="26606"/>
          <ac:spMkLst>
            <pc:docMk/>
            <pc:sldMk cId="3411549220" sldId="362"/>
            <ac:spMk id="1037" creationId="{79F40191-0F44-4FD1-82CC-ACB507C14BE6}"/>
          </ac:spMkLst>
        </pc:spChg>
        <pc:grpChg chg="add del">
          <ac:chgData name="Kenneth van Surksum | Itgration" userId="6e5e5ae6-263d-4dc7-b331-904008a2305e" providerId="ADAL" clId="{CBA869CA-8668-4E56-8663-7F37DA1A869D}" dt="2024-09-02T12:18:58.663" v="278" actId="26606"/>
          <ac:grpSpMkLst>
            <pc:docMk/>
            <pc:sldMk cId="3411549220" sldId="362"/>
            <ac:grpSpMk id="10" creationId="{FB7FB62D-DD5B-C587-F53F-679128D41B8A}"/>
          </ac:grpSpMkLst>
        </pc:grpChg>
        <pc:picChg chg="add mod ord">
          <ac:chgData name="Kenneth van Surksum | Itgration" userId="6e5e5ae6-263d-4dc7-b331-904008a2305e" providerId="ADAL" clId="{CBA869CA-8668-4E56-8663-7F37DA1A869D}" dt="2024-09-02T12:27:49.354" v="417" actId="26606"/>
          <ac:picMkLst>
            <pc:docMk/>
            <pc:sldMk cId="3411549220" sldId="362"/>
            <ac:picMk id="5" creationId="{73511C6A-28F1-B53C-1732-170410136B56}"/>
          </ac:picMkLst>
        </pc:picChg>
        <pc:picChg chg="add del">
          <ac:chgData name="Kenneth van Surksum | Itgration" userId="6e5e5ae6-263d-4dc7-b331-904008a2305e" providerId="ADAL" clId="{CBA869CA-8668-4E56-8663-7F37DA1A869D}" dt="2024-09-02T12:27:24.075" v="415" actId="478"/>
          <ac:picMkLst>
            <pc:docMk/>
            <pc:sldMk cId="3411549220" sldId="362"/>
            <ac:picMk id="1026" creationId="{F6D6348F-9FE9-4D6E-4E9B-AF49EFA2ECA8}"/>
          </ac:picMkLst>
        </pc:picChg>
        <pc:picChg chg="add mod ord">
          <ac:chgData name="Kenneth van Surksum | Itgration" userId="6e5e5ae6-263d-4dc7-b331-904008a2305e" providerId="ADAL" clId="{CBA869CA-8668-4E56-8663-7F37DA1A869D}" dt="2024-09-02T12:28:04.732" v="454" actId="1037"/>
          <ac:picMkLst>
            <pc:docMk/>
            <pc:sldMk cId="3411549220" sldId="362"/>
            <ac:picMk id="1028" creationId="{E8104FC2-5751-194E-5FB4-2C3ADD46DC8F}"/>
          </ac:picMkLst>
        </pc:picChg>
      </pc:sldChg>
      <pc:sldChg chg="addSp modSp mod setBg">
        <pc:chgData name="Kenneth van Surksum | Itgration" userId="6e5e5ae6-263d-4dc7-b331-904008a2305e" providerId="ADAL" clId="{CBA869CA-8668-4E56-8663-7F37DA1A869D}" dt="2024-09-02T12:20:19.348" v="389" actId="26606"/>
        <pc:sldMkLst>
          <pc:docMk/>
          <pc:sldMk cId="3086880884" sldId="363"/>
        </pc:sldMkLst>
        <pc:spChg chg="mod">
          <ac:chgData name="Kenneth van Surksum | Itgration" userId="6e5e5ae6-263d-4dc7-b331-904008a2305e" providerId="ADAL" clId="{CBA869CA-8668-4E56-8663-7F37DA1A869D}" dt="2024-09-02T12:20:19.348" v="389" actId="26606"/>
          <ac:spMkLst>
            <pc:docMk/>
            <pc:sldMk cId="3086880884" sldId="363"/>
            <ac:spMk id="2" creationId="{AF0FBD68-C48A-7D3F-9B5A-972163322B9C}"/>
          </ac:spMkLst>
        </pc:spChg>
        <pc:spChg chg="mod">
          <ac:chgData name="Kenneth van Surksum | Itgration" userId="6e5e5ae6-263d-4dc7-b331-904008a2305e" providerId="ADAL" clId="{CBA869CA-8668-4E56-8663-7F37DA1A869D}" dt="2024-09-02T12:20:19.348" v="389" actId="26606"/>
          <ac:spMkLst>
            <pc:docMk/>
            <pc:sldMk cId="3086880884" sldId="363"/>
            <ac:spMk id="3" creationId="{0DAE2C74-E81F-6B24-99A5-CAC6032AAABB}"/>
          </ac:spMkLst>
        </pc:spChg>
        <pc:spChg chg="add">
          <ac:chgData name="Kenneth van Surksum | Itgration" userId="6e5e5ae6-263d-4dc7-b331-904008a2305e" providerId="ADAL" clId="{CBA869CA-8668-4E56-8663-7F37DA1A869D}" dt="2024-09-02T12:20:19.348" v="389" actId="26606"/>
          <ac:spMkLst>
            <pc:docMk/>
            <pc:sldMk cId="3086880884" sldId="363"/>
            <ac:spMk id="9" creationId="{F8446B12-7391-4711-8B31-112A0B896C76}"/>
          </ac:spMkLst>
        </pc:spChg>
        <pc:grpChg chg="add">
          <ac:chgData name="Kenneth van Surksum | Itgration" userId="6e5e5ae6-263d-4dc7-b331-904008a2305e" providerId="ADAL" clId="{CBA869CA-8668-4E56-8663-7F37DA1A869D}" dt="2024-09-02T12:20:19.348" v="389" actId="26606"/>
          <ac:grpSpMkLst>
            <pc:docMk/>
            <pc:sldMk cId="3086880884" sldId="363"/>
            <ac:grpSpMk id="11" creationId="{4252769E-B9F0-4068-A645-5BBEF16E9C28}"/>
          </ac:grpSpMkLst>
        </pc:grpChg>
        <pc:picChg chg="add mod">
          <ac:chgData name="Kenneth van Surksum | Itgration" userId="6e5e5ae6-263d-4dc7-b331-904008a2305e" providerId="ADAL" clId="{CBA869CA-8668-4E56-8663-7F37DA1A869D}" dt="2024-09-02T12:20:19.348" v="389" actId="26606"/>
          <ac:picMkLst>
            <pc:docMk/>
            <pc:sldMk cId="3086880884" sldId="363"/>
            <ac:picMk id="4" creationId="{DFA68CCC-CA63-C74C-DC67-0E75DD0F815E}"/>
          </ac:picMkLst>
        </pc:picChg>
      </pc:sldChg>
      <pc:sldChg chg="addSp delSp modSp mod setBg">
        <pc:chgData name="Kenneth van Surksum | Itgration" userId="6e5e5ae6-263d-4dc7-b331-904008a2305e" providerId="ADAL" clId="{CBA869CA-8668-4E56-8663-7F37DA1A869D}" dt="2024-09-02T08:26:23.335" v="263" actId="114"/>
        <pc:sldMkLst>
          <pc:docMk/>
          <pc:sldMk cId="2388767254" sldId="364"/>
        </pc:sldMkLst>
        <pc:spChg chg="mod ord">
          <ac:chgData name="Kenneth van Surksum | Itgration" userId="6e5e5ae6-263d-4dc7-b331-904008a2305e" providerId="ADAL" clId="{CBA869CA-8668-4E56-8663-7F37DA1A869D}" dt="2024-09-02T08:26:23.335" v="263" actId="114"/>
          <ac:spMkLst>
            <pc:docMk/>
            <pc:sldMk cId="2388767254" sldId="364"/>
            <ac:spMk id="2" creationId="{620E7F76-4873-1616-1D3E-D4C80E954DFD}"/>
          </ac:spMkLst>
        </pc:spChg>
        <pc:spChg chg="del">
          <ac:chgData name="Kenneth van Surksum | Itgration" userId="6e5e5ae6-263d-4dc7-b331-904008a2305e" providerId="ADAL" clId="{CBA869CA-8668-4E56-8663-7F37DA1A869D}" dt="2024-09-02T08:18:33.139" v="1" actId="931"/>
          <ac:spMkLst>
            <pc:docMk/>
            <pc:sldMk cId="2388767254" sldId="364"/>
            <ac:spMk id="3" creationId="{A740884A-D448-B885-2D2C-58D880E5B68C}"/>
          </ac:spMkLst>
        </pc:spChg>
        <pc:spChg chg="add del">
          <ac:chgData name="Kenneth van Surksum | Itgration" userId="6e5e5ae6-263d-4dc7-b331-904008a2305e" providerId="ADAL" clId="{CBA869CA-8668-4E56-8663-7F37DA1A869D}" dt="2024-09-02T08:19:51.580" v="5" actId="26606"/>
          <ac:spMkLst>
            <pc:docMk/>
            <pc:sldMk cId="2388767254" sldId="364"/>
            <ac:spMk id="10" creationId="{0E91F5CA-B392-444C-88E3-BF5BAAEBDEB0}"/>
          </ac:spMkLst>
        </pc:spChg>
        <pc:spChg chg="add del">
          <ac:chgData name="Kenneth van Surksum | Itgration" userId="6e5e5ae6-263d-4dc7-b331-904008a2305e" providerId="ADAL" clId="{CBA869CA-8668-4E56-8663-7F37DA1A869D}" dt="2024-09-02T08:19:51.580" v="5" actId="26606"/>
          <ac:spMkLst>
            <pc:docMk/>
            <pc:sldMk cId="2388767254" sldId="364"/>
            <ac:spMk id="12" creationId="{0459807F-B6FA-44D3-9A53-C55B6B56884A}"/>
          </ac:spMkLst>
        </pc:spChg>
        <pc:spChg chg="add del">
          <ac:chgData name="Kenneth van Surksum | Itgration" userId="6e5e5ae6-263d-4dc7-b331-904008a2305e" providerId="ADAL" clId="{CBA869CA-8668-4E56-8663-7F37DA1A869D}" dt="2024-09-02T08:20:53.536" v="8" actId="931"/>
          <ac:spMkLst>
            <pc:docMk/>
            <pc:sldMk cId="2388767254" sldId="364"/>
            <ac:spMk id="16" creationId="{2F3D591A-C87E-3450-D863-30B908B5E9B2}"/>
          </ac:spMkLst>
        </pc:spChg>
        <pc:spChg chg="add del">
          <ac:chgData name="Kenneth van Surksum | Itgration" userId="6e5e5ae6-263d-4dc7-b331-904008a2305e" providerId="ADAL" clId="{CBA869CA-8668-4E56-8663-7F37DA1A869D}" dt="2024-09-02T08:20:57.439" v="11" actId="26606"/>
          <ac:spMkLst>
            <pc:docMk/>
            <pc:sldMk cId="2388767254" sldId="364"/>
            <ac:spMk id="19" creationId="{3BA513B0-82FF-4F41-8178-885375D1CFB5}"/>
          </ac:spMkLst>
        </pc:spChg>
        <pc:spChg chg="add mod">
          <ac:chgData name="Kenneth van Surksum | Itgration" userId="6e5e5ae6-263d-4dc7-b331-904008a2305e" providerId="ADAL" clId="{CBA869CA-8668-4E56-8663-7F37DA1A869D}" dt="2024-09-02T08:24:23.149" v="236" actId="1076"/>
          <ac:spMkLst>
            <pc:docMk/>
            <pc:sldMk cId="2388767254" sldId="364"/>
            <ac:spMk id="29" creationId="{5BB1763E-D839-5594-83DE-A9CEB3AEC1F8}"/>
          </ac:spMkLst>
        </pc:spChg>
        <pc:spChg chg="add del">
          <ac:chgData name="Kenneth van Surksum | Itgration" userId="6e5e5ae6-263d-4dc7-b331-904008a2305e" providerId="ADAL" clId="{CBA869CA-8668-4E56-8663-7F37DA1A869D}" dt="2024-09-02T08:21:52.099" v="118" actId="26606"/>
          <ac:spMkLst>
            <pc:docMk/>
            <pc:sldMk cId="2388767254" sldId="364"/>
            <ac:spMk id="32" creationId="{D1A4588A-55D5-49B8-BE41-54ACDCFF2C17}"/>
          </ac:spMkLst>
        </pc:spChg>
        <pc:spChg chg="add del">
          <ac:chgData name="Kenneth van Surksum | Itgration" userId="6e5e5ae6-263d-4dc7-b331-904008a2305e" providerId="ADAL" clId="{CBA869CA-8668-4E56-8663-7F37DA1A869D}" dt="2024-09-02T08:21:52.099" v="118" actId="26606"/>
          <ac:spMkLst>
            <pc:docMk/>
            <pc:sldMk cId="2388767254" sldId="364"/>
            <ac:spMk id="34" creationId="{F97E7EA2-EDCD-47E9-81BC-415C606D1B58}"/>
          </ac:spMkLst>
        </pc:spChg>
        <pc:spChg chg="add">
          <ac:chgData name="Kenneth van Surksum | Itgration" userId="6e5e5ae6-263d-4dc7-b331-904008a2305e" providerId="ADAL" clId="{CBA869CA-8668-4E56-8663-7F37DA1A869D}" dt="2024-09-02T08:21:52.099" v="118" actId="26606"/>
          <ac:spMkLst>
            <pc:docMk/>
            <pc:sldMk cId="2388767254" sldId="364"/>
            <ac:spMk id="39" creationId="{04812C46-200A-4DEB-A05E-3ED6C68C2387}"/>
          </ac:spMkLst>
        </pc:spChg>
        <pc:spChg chg="add">
          <ac:chgData name="Kenneth van Surksum | Itgration" userId="6e5e5ae6-263d-4dc7-b331-904008a2305e" providerId="ADAL" clId="{CBA869CA-8668-4E56-8663-7F37DA1A869D}" dt="2024-09-02T08:21:52.099" v="118" actId="26606"/>
          <ac:spMkLst>
            <pc:docMk/>
            <pc:sldMk cId="2388767254" sldId="364"/>
            <ac:spMk id="41" creationId="{D1EA859B-E555-4109-94F3-6700E046E008}"/>
          </ac:spMkLst>
        </pc:spChg>
        <pc:grpChg chg="add del">
          <ac:chgData name="Kenneth van Surksum | Itgration" userId="6e5e5ae6-263d-4dc7-b331-904008a2305e" providerId="ADAL" clId="{CBA869CA-8668-4E56-8663-7F37DA1A869D}" dt="2024-09-02T08:20:57.439" v="11" actId="26606"/>
          <ac:grpSpMkLst>
            <pc:docMk/>
            <pc:sldMk cId="2388767254" sldId="364"/>
            <ac:grpSpMk id="21" creationId="{93DB8501-F9F2-4ACD-B56A-9019CD5006D6}"/>
          </ac:grpSpMkLst>
        </pc:grpChg>
        <pc:picChg chg="add del mod">
          <ac:chgData name="Kenneth van Surksum | Itgration" userId="6e5e5ae6-263d-4dc7-b331-904008a2305e" providerId="ADAL" clId="{CBA869CA-8668-4E56-8663-7F37DA1A869D}" dt="2024-09-02T08:20:25.116" v="7" actId="478"/>
          <ac:picMkLst>
            <pc:docMk/>
            <pc:sldMk cId="2388767254" sldId="364"/>
            <ac:picMk id="5" creationId="{4C1A76F5-F0C2-485F-311F-B47998324278}"/>
          </ac:picMkLst>
        </pc:picChg>
        <pc:picChg chg="add mod">
          <ac:chgData name="Kenneth van Surksum | Itgration" userId="6e5e5ae6-263d-4dc7-b331-904008a2305e" providerId="ADAL" clId="{CBA869CA-8668-4E56-8663-7F37DA1A869D}" dt="2024-09-02T08:21:52.099" v="118" actId="26606"/>
          <ac:picMkLst>
            <pc:docMk/>
            <pc:sldMk cId="2388767254" sldId="364"/>
            <ac:picMk id="7" creationId="{488FD9A4-F1C9-90AE-965E-7ED4DA5A014B}"/>
          </ac:picMkLst>
        </pc:picChg>
        <pc:picChg chg="add mod">
          <ac:chgData name="Kenneth van Surksum | Itgration" userId="6e5e5ae6-263d-4dc7-b331-904008a2305e" providerId="ADAL" clId="{CBA869CA-8668-4E56-8663-7F37DA1A869D}" dt="2024-09-02T08:24:33.280" v="239" actId="1076"/>
          <ac:picMkLst>
            <pc:docMk/>
            <pc:sldMk cId="2388767254" sldId="364"/>
            <ac:picMk id="9" creationId="{2A7BC4AE-3FE3-0CB8-3E5F-040A76BC856C}"/>
          </ac:picMkLst>
        </pc:picChg>
        <pc:picChg chg="add mod">
          <ac:chgData name="Kenneth van Surksum | Itgration" userId="6e5e5ae6-263d-4dc7-b331-904008a2305e" providerId="ADAL" clId="{CBA869CA-8668-4E56-8663-7F37DA1A869D}" dt="2024-09-02T08:26:12.786" v="257" actId="1076"/>
          <ac:picMkLst>
            <pc:docMk/>
            <pc:sldMk cId="2388767254" sldId="364"/>
            <ac:picMk id="13" creationId="{CFD06055-4F26-B5E3-FE20-BA1B91E700FD}"/>
          </ac:picMkLst>
        </pc:picChg>
        <pc:picChg chg="add mod">
          <ac:chgData name="Kenneth van Surksum | Itgration" userId="6e5e5ae6-263d-4dc7-b331-904008a2305e" providerId="ADAL" clId="{CBA869CA-8668-4E56-8663-7F37DA1A869D}" dt="2024-09-02T08:25:43.567" v="251" actId="1076"/>
          <ac:picMkLst>
            <pc:docMk/>
            <pc:sldMk cId="2388767254" sldId="364"/>
            <ac:picMk id="15" creationId="{E947ACA6-016A-6011-014F-2E5419830BFC}"/>
          </ac:picMkLst>
        </pc:picChg>
        <pc:picChg chg="add mod">
          <ac:chgData name="Kenneth van Surksum | Itgration" userId="6e5e5ae6-263d-4dc7-b331-904008a2305e" providerId="ADAL" clId="{CBA869CA-8668-4E56-8663-7F37DA1A869D}" dt="2024-09-02T08:26:01.334" v="254" actId="1076"/>
          <ac:picMkLst>
            <pc:docMk/>
            <pc:sldMk cId="2388767254" sldId="364"/>
            <ac:picMk id="1026" creationId="{314029A2-92FC-5636-87AF-64B00733A374}"/>
          </ac:picMkLst>
        </pc:picChg>
      </pc:sldChg>
      <pc:sldChg chg="addSp delSp modSp new mod setBg delAnim modAnim modShow">
        <pc:chgData name="Kenneth van Surksum | Itgration" userId="6e5e5ae6-263d-4dc7-b331-904008a2305e" providerId="ADAL" clId="{CBA869CA-8668-4E56-8663-7F37DA1A869D}" dt="2024-09-02T12:34:04.685" v="475" actId="26606"/>
        <pc:sldMkLst>
          <pc:docMk/>
          <pc:sldMk cId="844171318" sldId="366"/>
        </pc:sldMkLst>
        <pc:spChg chg="del">
          <ac:chgData name="Kenneth van Surksum | Itgration" userId="6e5e5ae6-263d-4dc7-b331-904008a2305e" providerId="ADAL" clId="{CBA869CA-8668-4E56-8663-7F37DA1A869D}" dt="2024-09-02T11:41:42.412" v="266" actId="26606"/>
          <ac:spMkLst>
            <pc:docMk/>
            <pc:sldMk cId="844171318" sldId="366"/>
            <ac:spMk id="2" creationId="{645ACA44-A064-5B7D-2B8C-F362655E34D0}"/>
          </ac:spMkLst>
        </pc:spChg>
        <pc:spChg chg="del">
          <ac:chgData name="Kenneth van Surksum | Itgration" userId="6e5e5ae6-263d-4dc7-b331-904008a2305e" providerId="ADAL" clId="{CBA869CA-8668-4E56-8663-7F37DA1A869D}" dt="2024-09-02T11:41:33.239" v="265"/>
          <ac:spMkLst>
            <pc:docMk/>
            <pc:sldMk cId="844171318" sldId="366"/>
            <ac:spMk id="3" creationId="{1544869F-8776-D2C8-FB8F-15DB7AA5ED48}"/>
          </ac:spMkLst>
        </pc:spChg>
        <pc:spChg chg="add del mod">
          <ac:chgData name="Kenneth van Surksum | Itgration" userId="6e5e5ae6-263d-4dc7-b331-904008a2305e" providerId="ADAL" clId="{CBA869CA-8668-4E56-8663-7F37DA1A869D}" dt="2024-09-02T12:13:50.566" v="268"/>
          <ac:spMkLst>
            <pc:docMk/>
            <pc:sldMk cId="844171318" sldId="366"/>
            <ac:spMk id="6" creationId="{D4AF8C8F-ACAD-5B86-E3E9-00C236639CA7}"/>
          </ac:spMkLst>
        </pc:spChg>
        <pc:spChg chg="add del">
          <ac:chgData name="Kenneth van Surksum | Itgration" userId="6e5e5ae6-263d-4dc7-b331-904008a2305e" providerId="ADAL" clId="{CBA869CA-8668-4E56-8663-7F37DA1A869D}" dt="2024-09-02T12:13:52.603" v="269" actId="26606"/>
          <ac:spMkLst>
            <pc:docMk/>
            <pc:sldMk cId="844171318" sldId="366"/>
            <ac:spMk id="9" creationId="{32BC26D8-82FB-445E-AA49-62A77D7C1EE0}"/>
          </ac:spMkLst>
        </pc:spChg>
        <pc:spChg chg="add del mod">
          <ac:chgData name="Kenneth van Surksum | Itgration" userId="6e5e5ae6-263d-4dc7-b331-904008a2305e" providerId="ADAL" clId="{CBA869CA-8668-4E56-8663-7F37DA1A869D}" dt="2024-09-02T12:34:00.064" v="474"/>
          <ac:spMkLst>
            <pc:docMk/>
            <pc:sldMk cId="844171318" sldId="366"/>
            <ac:spMk id="10" creationId="{5A16D635-32DB-D91F-5A0B-2521368EE234}"/>
          </ac:spMkLst>
        </pc:spChg>
        <pc:spChg chg="add del">
          <ac:chgData name="Kenneth van Surksum | Itgration" userId="6e5e5ae6-263d-4dc7-b331-904008a2305e" providerId="ADAL" clId="{CBA869CA-8668-4E56-8663-7F37DA1A869D}" dt="2024-09-02T12:13:52.603" v="269" actId="26606"/>
          <ac:spMkLst>
            <pc:docMk/>
            <pc:sldMk cId="844171318" sldId="366"/>
            <ac:spMk id="11" creationId="{CB44330D-EA18-4254-AA95-EB49948539B8}"/>
          </ac:spMkLst>
        </pc:spChg>
        <pc:spChg chg="add del">
          <ac:chgData name="Kenneth van Surksum | Itgration" userId="6e5e5ae6-263d-4dc7-b331-904008a2305e" providerId="ADAL" clId="{CBA869CA-8668-4E56-8663-7F37DA1A869D}" dt="2024-09-02T12:34:04.685" v="475" actId="26606"/>
          <ac:spMkLst>
            <pc:docMk/>
            <pc:sldMk cId="844171318" sldId="366"/>
            <ac:spMk id="16" creationId="{32BC26D8-82FB-445E-AA49-62A77D7C1EE0}"/>
          </ac:spMkLst>
        </pc:spChg>
        <pc:spChg chg="add del">
          <ac:chgData name="Kenneth van Surksum | Itgration" userId="6e5e5ae6-263d-4dc7-b331-904008a2305e" providerId="ADAL" clId="{CBA869CA-8668-4E56-8663-7F37DA1A869D}" dt="2024-09-02T12:34:04.685" v="475" actId="26606"/>
          <ac:spMkLst>
            <pc:docMk/>
            <pc:sldMk cId="844171318" sldId="366"/>
            <ac:spMk id="18" creationId="{CB44330D-EA18-4254-AA95-EB49948539B8}"/>
          </ac:spMkLst>
        </pc:spChg>
        <pc:spChg chg="add">
          <ac:chgData name="Kenneth van Surksum | Itgration" userId="6e5e5ae6-263d-4dc7-b331-904008a2305e" providerId="ADAL" clId="{CBA869CA-8668-4E56-8663-7F37DA1A869D}" dt="2024-09-02T12:34:04.685" v="475" actId="26606"/>
          <ac:spMkLst>
            <pc:docMk/>
            <pc:sldMk cId="844171318" sldId="366"/>
            <ac:spMk id="23" creationId="{32BC26D8-82FB-445E-AA49-62A77D7C1EE0}"/>
          </ac:spMkLst>
        </pc:spChg>
        <pc:spChg chg="add">
          <ac:chgData name="Kenneth van Surksum | Itgration" userId="6e5e5ae6-263d-4dc7-b331-904008a2305e" providerId="ADAL" clId="{CBA869CA-8668-4E56-8663-7F37DA1A869D}" dt="2024-09-02T12:34:04.685" v="475" actId="26606"/>
          <ac:spMkLst>
            <pc:docMk/>
            <pc:sldMk cId="844171318" sldId="366"/>
            <ac:spMk id="25" creationId="{CB44330D-EA18-4254-AA95-EB49948539B8}"/>
          </ac:spMkLst>
        </pc:spChg>
        <pc:picChg chg="add del mod">
          <ac:chgData name="Kenneth van Surksum | Itgration" userId="6e5e5ae6-263d-4dc7-b331-904008a2305e" providerId="ADAL" clId="{CBA869CA-8668-4E56-8663-7F37DA1A869D}" dt="2024-09-02T12:13:46.629" v="267" actId="478"/>
          <ac:picMkLst>
            <pc:docMk/>
            <pc:sldMk cId="844171318" sldId="366"/>
            <ac:picMk id="4" creationId="{6FF4DC8A-0970-E0B0-02D0-AE44E127E74C}"/>
          </ac:picMkLst>
        </pc:picChg>
        <pc:picChg chg="add del mod">
          <ac:chgData name="Kenneth van Surksum | Itgration" userId="6e5e5ae6-263d-4dc7-b331-904008a2305e" providerId="ADAL" clId="{CBA869CA-8668-4E56-8663-7F37DA1A869D}" dt="2024-09-02T12:33:54.969" v="473" actId="478"/>
          <ac:picMkLst>
            <pc:docMk/>
            <pc:sldMk cId="844171318" sldId="366"/>
            <ac:picMk id="7" creationId="{51E2B859-447F-2B6A-6F28-D5E915AD8908}"/>
          </ac:picMkLst>
        </pc:picChg>
        <pc:picChg chg="add mod">
          <ac:chgData name="Kenneth van Surksum | Itgration" userId="6e5e5ae6-263d-4dc7-b331-904008a2305e" providerId="ADAL" clId="{CBA869CA-8668-4E56-8663-7F37DA1A869D}" dt="2024-09-02T12:34:04.685" v="475" actId="26606"/>
          <ac:picMkLst>
            <pc:docMk/>
            <pc:sldMk cId="844171318" sldId="366"/>
            <ac:picMk id="12" creationId="{91760163-2C26-933B-4DDC-BFFC7E2AF418}"/>
          </ac:picMkLst>
        </pc:picChg>
      </pc:sldChg>
      <pc:sldChg chg="addSp delSp modSp new mod setBg">
        <pc:chgData name="Kenneth van Surksum | Itgration" userId="6e5e5ae6-263d-4dc7-b331-904008a2305e" providerId="ADAL" clId="{CBA869CA-8668-4E56-8663-7F37DA1A869D}" dt="2024-09-02T12:22:55.482" v="390" actId="26606"/>
        <pc:sldMkLst>
          <pc:docMk/>
          <pc:sldMk cId="143220309" sldId="367"/>
        </pc:sldMkLst>
        <pc:spChg chg="del">
          <ac:chgData name="Kenneth van Surksum | Itgration" userId="6e5e5ae6-263d-4dc7-b331-904008a2305e" providerId="ADAL" clId="{CBA869CA-8668-4E56-8663-7F37DA1A869D}" dt="2024-09-02T12:14:45.163" v="274" actId="26606"/>
          <ac:spMkLst>
            <pc:docMk/>
            <pc:sldMk cId="143220309" sldId="367"/>
            <ac:spMk id="2" creationId="{77F488B7-E63F-B617-E268-1ABCA45838AF}"/>
          </ac:spMkLst>
        </pc:spChg>
        <pc:spChg chg="del">
          <ac:chgData name="Kenneth van Surksum | Itgration" userId="6e5e5ae6-263d-4dc7-b331-904008a2305e" providerId="ADAL" clId="{CBA869CA-8668-4E56-8663-7F37DA1A869D}" dt="2024-09-02T12:14:45.163" v="274" actId="26606"/>
          <ac:spMkLst>
            <pc:docMk/>
            <pc:sldMk cId="143220309" sldId="367"/>
            <ac:spMk id="3" creationId="{0F75AC6D-3C45-3435-3CFC-DAA7BB5BC9E9}"/>
          </ac:spMkLst>
        </pc:spChg>
        <pc:grpChg chg="add del">
          <ac:chgData name="Kenneth van Surksum | Itgration" userId="6e5e5ae6-263d-4dc7-b331-904008a2305e" providerId="ADAL" clId="{CBA869CA-8668-4E56-8663-7F37DA1A869D}" dt="2024-09-02T12:22:55.482" v="390" actId="26606"/>
          <ac:grpSpMkLst>
            <pc:docMk/>
            <pc:sldMk cId="143220309" sldId="367"/>
            <ac:grpSpMk id="10" creationId="{A182C109-9E4C-3C96-8794-9411573CBDAF}"/>
          </ac:grpSpMkLst>
        </pc:grpChg>
        <pc:picChg chg="add mod">
          <ac:chgData name="Kenneth van Surksum | Itgration" userId="6e5e5ae6-263d-4dc7-b331-904008a2305e" providerId="ADAL" clId="{CBA869CA-8668-4E56-8663-7F37DA1A869D}" dt="2024-09-02T12:22:55.482" v="390" actId="26606"/>
          <ac:picMkLst>
            <pc:docMk/>
            <pc:sldMk cId="143220309" sldId="367"/>
            <ac:picMk id="5" creationId="{1611FF13-2DEB-C03A-CF5D-C95D73CAA4BE}"/>
          </ac:picMkLst>
        </pc:picChg>
      </pc:sldChg>
    </pc:docChg>
  </pc:docChgLst>
  <pc:docChgLst>
    <pc:chgData name="Sander Rozemuller" userId="S::sander_rozemuller.com#ext#@itgration.onmicrosoft.com::c4c6743c-1c89-4883-9836-7636b3baf34d" providerId="AD" clId="Web-{93415746-0FB5-BEB5-436D-1373CC44AE4B}"/>
    <pc:docChg chg="modSld">
      <pc:chgData name="Sander Rozemuller" userId="S::sander_rozemuller.com#ext#@itgration.onmicrosoft.com::c4c6743c-1c89-4883-9836-7636b3baf34d" providerId="AD" clId="Web-{93415746-0FB5-BEB5-436D-1373CC44AE4B}" dt="2024-09-02T05:57:09.114" v="5"/>
      <pc:docMkLst>
        <pc:docMk/>
      </pc:docMkLst>
      <pc:sldChg chg="addSp delSp modSp">
        <pc:chgData name="Sander Rozemuller" userId="S::sander_rozemuller.com#ext#@itgration.onmicrosoft.com::c4c6743c-1c89-4883-9836-7636b3baf34d" providerId="AD" clId="Web-{93415746-0FB5-BEB5-436D-1373CC44AE4B}" dt="2024-09-02T05:57:09.114" v="5"/>
        <pc:sldMkLst>
          <pc:docMk/>
          <pc:sldMk cId="1560941670" sldId="361"/>
        </pc:sldMkLst>
        <pc:spChg chg="del mod">
          <ac:chgData name="Sander Rozemuller" userId="S::sander_rozemuller.com#ext#@itgration.onmicrosoft.com::c4c6743c-1c89-4883-9836-7636b3baf34d" providerId="AD" clId="Web-{93415746-0FB5-BEB5-436D-1373CC44AE4B}" dt="2024-09-02T05:55:28.745" v="1"/>
          <ac:spMkLst>
            <pc:docMk/>
            <pc:sldMk cId="1560941670" sldId="361"/>
            <ac:spMk id="3" creationId="{A740884A-D448-B885-2D2C-58D880E5B68C}"/>
          </ac:spMkLst>
        </pc:spChg>
        <pc:picChg chg="add del mod">
          <ac:chgData name="Sander Rozemuller" userId="S::sander_rozemuller.com#ext#@itgration.onmicrosoft.com::c4c6743c-1c89-4883-9836-7636b3baf34d" providerId="AD" clId="Web-{93415746-0FB5-BEB5-436D-1373CC44AE4B}" dt="2024-09-02T05:57:08.114" v="4"/>
          <ac:picMkLst>
            <pc:docMk/>
            <pc:sldMk cId="1560941670" sldId="361"/>
            <ac:picMk id="4" creationId="{D6D6CFEF-08C8-903D-1B84-BD1DDE6551E5}"/>
          </ac:picMkLst>
        </pc:picChg>
        <pc:picChg chg="add mod">
          <ac:chgData name="Sander Rozemuller" userId="S::sander_rozemuller.com#ext#@itgration.onmicrosoft.com::c4c6743c-1c89-4883-9836-7636b3baf34d" providerId="AD" clId="Web-{93415746-0FB5-BEB5-436D-1373CC44AE4B}" dt="2024-09-02T05:57:09.114" v="5"/>
          <ac:picMkLst>
            <pc:docMk/>
            <pc:sldMk cId="1560941670" sldId="361"/>
            <ac:picMk id="5" creationId="{2C6FBC11-45D3-E30A-B1A7-CE403D7684BE}"/>
          </ac:picMkLst>
        </pc:picChg>
      </pc:sldChg>
    </pc:docChg>
  </pc:docChgLst>
  <pc:docChgLst>
    <pc:chgData name="Sander Rozemuller" userId="S::sander_rozemuller.com#ext#@itgration.onmicrosoft.com::c4c6743c-1c89-4883-9836-7636b3baf34d" providerId="AD" clId="Web-{4C126C51-E0C0-4D73-80ED-F9B9ADD160E4}"/>
    <pc:docChg chg="addSld modSld">
      <pc:chgData name="Sander Rozemuller" userId="S::sander_rozemuller.com#ext#@itgration.onmicrosoft.com::c4c6743c-1c89-4883-9836-7636b3baf34d" providerId="AD" clId="Web-{4C126C51-E0C0-4D73-80ED-F9B9ADD160E4}" dt="2024-08-01T11:54:31.682" v="135"/>
      <pc:docMkLst>
        <pc:docMk/>
      </pc:docMkLst>
      <pc:sldChg chg="addSp delSp modSp">
        <pc:chgData name="Sander Rozemuller" userId="S::sander_rozemuller.com#ext#@itgration.onmicrosoft.com::c4c6743c-1c89-4883-9836-7636b3baf34d" providerId="AD" clId="Web-{4C126C51-E0C0-4D73-80ED-F9B9ADD160E4}" dt="2024-08-01T11:54:31.682" v="135"/>
        <pc:sldMkLst>
          <pc:docMk/>
          <pc:sldMk cId="109857222" sldId="256"/>
        </pc:sldMkLst>
        <pc:picChg chg="add del mod">
          <ac:chgData name="Sander Rozemuller" userId="S::sander_rozemuller.com#ext#@itgration.onmicrosoft.com::c4c6743c-1c89-4883-9836-7636b3baf34d" providerId="AD" clId="Web-{4C126C51-E0C0-4D73-80ED-F9B9ADD160E4}" dt="2024-08-01T11:54:31.682" v="135"/>
          <ac:picMkLst>
            <pc:docMk/>
            <pc:sldMk cId="109857222" sldId="256"/>
            <ac:picMk id="4" creationId="{4CD6E09C-7A23-F320-4FAC-82C698E1948A}"/>
          </ac:picMkLst>
        </pc:picChg>
      </pc:sldChg>
      <pc:sldChg chg="addSp delSp modSp">
        <pc:chgData name="Sander Rozemuller" userId="S::sander_rozemuller.com#ext#@itgration.onmicrosoft.com::c4c6743c-1c89-4883-9836-7636b3baf34d" providerId="AD" clId="Web-{4C126C51-E0C0-4D73-80ED-F9B9ADD160E4}" dt="2024-08-01T11:35:09.941" v="65"/>
        <pc:sldMkLst>
          <pc:docMk/>
          <pc:sldMk cId="1478924930" sldId="260"/>
        </pc:sldMkLst>
        <pc:spChg chg="mod">
          <ac:chgData name="Sander Rozemuller" userId="S::sander_rozemuller.com#ext#@itgration.onmicrosoft.com::c4c6743c-1c89-4883-9836-7636b3baf34d" providerId="AD" clId="Web-{4C126C51-E0C0-4D73-80ED-F9B9ADD160E4}" dt="2024-08-01T11:33:14.906" v="58" actId="1076"/>
          <ac:spMkLst>
            <pc:docMk/>
            <pc:sldMk cId="1478924930" sldId="260"/>
            <ac:spMk id="2" creationId="{DE8A66E0-B3F0-8274-D618-53B24F7B06FC}"/>
          </ac:spMkLst>
        </pc:spChg>
        <pc:spChg chg="del mod">
          <ac:chgData name="Sander Rozemuller" userId="S::sander_rozemuller.com#ext#@itgration.onmicrosoft.com::c4c6743c-1c89-4883-9836-7636b3baf34d" providerId="AD" clId="Web-{4C126C51-E0C0-4D73-80ED-F9B9ADD160E4}" dt="2024-08-01T11:32:43.452" v="54"/>
          <ac:spMkLst>
            <pc:docMk/>
            <pc:sldMk cId="1478924930" sldId="260"/>
            <ac:spMk id="3" creationId="{685884EF-7257-4BEA-2336-EBD610FB35E4}"/>
          </ac:spMkLst>
        </pc:spChg>
        <pc:spChg chg="add del mod">
          <ac:chgData name="Sander Rozemuller" userId="S::sander_rozemuller.com#ext#@itgration.onmicrosoft.com::c4c6743c-1c89-4883-9836-7636b3baf34d" providerId="AD" clId="Web-{4C126C51-E0C0-4D73-80ED-F9B9ADD160E4}" dt="2024-08-01T11:33:05.562" v="57"/>
          <ac:spMkLst>
            <pc:docMk/>
            <pc:sldMk cId="1478924930" sldId="260"/>
            <ac:spMk id="7" creationId="{871EDE28-153C-839F-4D05-495BFC4C12BB}"/>
          </ac:spMkLst>
        </pc:spChg>
        <pc:picChg chg="add del mod">
          <ac:chgData name="Sander Rozemuller" userId="S::sander_rozemuller.com#ext#@itgration.onmicrosoft.com::c4c6743c-1c89-4883-9836-7636b3baf34d" providerId="AD" clId="Web-{4C126C51-E0C0-4D73-80ED-F9B9ADD160E4}" dt="2024-08-01T11:25:44.797" v="17"/>
          <ac:picMkLst>
            <pc:docMk/>
            <pc:sldMk cId="1478924930" sldId="260"/>
            <ac:picMk id="4" creationId="{328312DA-70B4-2998-775F-27E44CE28DA6}"/>
          </ac:picMkLst>
        </pc:picChg>
        <pc:picChg chg="add del mod">
          <ac:chgData name="Sander Rozemuller" userId="S::sander_rozemuller.com#ext#@itgration.onmicrosoft.com::c4c6743c-1c89-4883-9836-7636b3baf34d" providerId="AD" clId="Web-{4C126C51-E0C0-4D73-80ED-F9B9ADD160E4}" dt="2024-08-01T11:33:57.892" v="59"/>
          <ac:picMkLst>
            <pc:docMk/>
            <pc:sldMk cId="1478924930" sldId="260"/>
            <ac:picMk id="5" creationId="{50041081-F6F7-4B1E-FD6E-171EF2FC07C5}"/>
          </ac:picMkLst>
        </pc:picChg>
        <pc:picChg chg="add mod">
          <ac:chgData name="Sander Rozemuller" userId="S::sander_rozemuller.com#ext#@itgration.onmicrosoft.com::c4c6743c-1c89-4883-9836-7636b3baf34d" providerId="AD" clId="Web-{4C126C51-E0C0-4D73-80ED-F9B9ADD160E4}" dt="2024-08-01T11:34:03.376" v="61" actId="14100"/>
          <ac:picMkLst>
            <pc:docMk/>
            <pc:sldMk cId="1478924930" sldId="260"/>
            <ac:picMk id="8" creationId="{A85040DD-03CB-108F-9896-DC42C312AFED}"/>
          </ac:picMkLst>
        </pc:picChg>
        <pc:picChg chg="add mod">
          <ac:chgData name="Sander Rozemuller" userId="S::sander_rozemuller.com#ext#@itgration.onmicrosoft.com::c4c6743c-1c89-4883-9836-7636b3baf34d" providerId="AD" clId="Web-{4C126C51-E0C0-4D73-80ED-F9B9ADD160E4}" dt="2024-08-01T11:35:09.941" v="65"/>
          <ac:picMkLst>
            <pc:docMk/>
            <pc:sldMk cId="1478924930" sldId="260"/>
            <ac:picMk id="9" creationId="{59134FFE-072E-50AE-7E8B-BC9CF4EF5194}"/>
          </ac:picMkLst>
        </pc:picChg>
      </pc:sldChg>
      <pc:sldChg chg="modSp">
        <pc:chgData name="Sander Rozemuller" userId="S::sander_rozemuller.com#ext#@itgration.onmicrosoft.com::c4c6743c-1c89-4883-9836-7636b3baf34d" providerId="AD" clId="Web-{4C126C51-E0C0-4D73-80ED-F9B9ADD160E4}" dt="2024-08-01T11:39:36.544" v="80" actId="20577"/>
        <pc:sldMkLst>
          <pc:docMk/>
          <pc:sldMk cId="3231299305" sldId="261"/>
        </pc:sldMkLst>
        <pc:spChg chg="mod">
          <ac:chgData name="Sander Rozemuller" userId="S::sander_rozemuller.com#ext#@itgration.onmicrosoft.com::c4c6743c-1c89-4883-9836-7636b3baf34d" providerId="AD" clId="Web-{4C126C51-E0C0-4D73-80ED-F9B9ADD160E4}" dt="2024-08-01T11:39:36.544" v="80" actId="20577"/>
          <ac:spMkLst>
            <pc:docMk/>
            <pc:sldMk cId="3231299305" sldId="261"/>
            <ac:spMk id="3" creationId="{D28AD4A8-E64B-D3A7-E9C7-9CB384458B7C}"/>
          </ac:spMkLst>
        </pc:spChg>
      </pc:sldChg>
      <pc:sldChg chg="addSp delSp modSp">
        <pc:chgData name="Sander Rozemuller" userId="S::sander_rozemuller.com#ext#@itgration.onmicrosoft.com::c4c6743c-1c89-4883-9836-7636b3baf34d" providerId="AD" clId="Web-{4C126C51-E0C0-4D73-80ED-F9B9ADD160E4}" dt="2024-08-01T11:24:29.435" v="15"/>
        <pc:sldMkLst>
          <pc:docMk/>
          <pc:sldMk cId="155071290" sldId="262"/>
        </pc:sldMkLst>
        <pc:spChg chg="mod">
          <ac:chgData name="Sander Rozemuller" userId="S::sander_rozemuller.com#ext#@itgration.onmicrosoft.com::c4c6743c-1c89-4883-9836-7636b3baf34d" providerId="AD" clId="Web-{4C126C51-E0C0-4D73-80ED-F9B9ADD160E4}" dt="2024-08-01T11:24:25.763" v="13" actId="20577"/>
          <ac:spMkLst>
            <pc:docMk/>
            <pc:sldMk cId="155071290" sldId="262"/>
            <ac:spMk id="2" creationId="{2834A3EF-52D6-ED30-DEE9-1592C6D74688}"/>
          </ac:spMkLst>
        </pc:spChg>
        <pc:picChg chg="add del mod">
          <ac:chgData name="Sander Rozemuller" userId="S::sander_rozemuller.com#ext#@itgration.onmicrosoft.com::c4c6743c-1c89-4883-9836-7636b3baf34d" providerId="AD" clId="Web-{4C126C51-E0C0-4D73-80ED-F9B9ADD160E4}" dt="2024-08-01T11:24:29.435" v="15"/>
          <ac:picMkLst>
            <pc:docMk/>
            <pc:sldMk cId="155071290" sldId="262"/>
            <ac:picMk id="4" creationId="{EB471B31-8A61-B70D-089D-FC5D823BEEE1}"/>
          </ac:picMkLst>
        </pc:picChg>
        <pc:picChg chg="add mod">
          <ac:chgData name="Sander Rozemuller" userId="S::sander_rozemuller.com#ext#@itgration.onmicrosoft.com::c4c6743c-1c89-4883-9836-7636b3baf34d" providerId="AD" clId="Web-{4C126C51-E0C0-4D73-80ED-F9B9ADD160E4}" dt="2024-08-01T11:24:20.857" v="10" actId="1076"/>
          <ac:picMkLst>
            <pc:docMk/>
            <pc:sldMk cId="155071290" sldId="262"/>
            <ac:picMk id="5" creationId="{B2E466D8-B834-3D25-9716-C9F55B56EF35}"/>
          </ac:picMkLst>
        </pc:picChg>
      </pc:sldChg>
      <pc:sldChg chg="modSp">
        <pc:chgData name="Sander Rozemuller" userId="S::sander_rozemuller.com#ext#@itgration.onmicrosoft.com::c4c6743c-1c89-4883-9836-7636b3baf34d" providerId="AD" clId="Web-{4C126C51-E0C0-4D73-80ED-F9B9ADD160E4}" dt="2024-08-01T11:30:07.837" v="26" actId="20577"/>
        <pc:sldMkLst>
          <pc:docMk/>
          <pc:sldMk cId="835467181" sldId="263"/>
        </pc:sldMkLst>
        <pc:spChg chg="mod">
          <ac:chgData name="Sander Rozemuller" userId="S::sander_rozemuller.com#ext#@itgration.onmicrosoft.com::c4c6743c-1c89-4883-9836-7636b3baf34d" providerId="AD" clId="Web-{4C126C51-E0C0-4D73-80ED-F9B9ADD160E4}" dt="2024-08-01T11:30:07.837" v="26" actId="20577"/>
          <ac:spMkLst>
            <pc:docMk/>
            <pc:sldMk cId="835467181" sldId="263"/>
            <ac:spMk id="9" creationId="{9A25499E-3836-8E31-6D39-7250C7C14D4B}"/>
          </ac:spMkLst>
        </pc:spChg>
      </pc:sldChg>
      <pc:sldChg chg="addSp delSp modSp new">
        <pc:chgData name="Sander Rozemuller" userId="S::sander_rozemuller.com#ext#@itgration.onmicrosoft.com::c4c6743c-1c89-4883-9836-7636b3baf34d" providerId="AD" clId="Web-{4C126C51-E0C0-4D73-80ED-F9B9ADD160E4}" dt="2024-08-01T11:39:28.559" v="79" actId="1076"/>
        <pc:sldMkLst>
          <pc:docMk/>
          <pc:sldMk cId="532239011" sldId="265"/>
        </pc:sldMkLst>
        <pc:spChg chg="mod">
          <ac:chgData name="Sander Rozemuller" userId="S::sander_rozemuller.com#ext#@itgration.onmicrosoft.com::c4c6743c-1c89-4883-9836-7636b3baf34d" providerId="AD" clId="Web-{4C126C51-E0C0-4D73-80ED-F9B9ADD160E4}" dt="2024-08-01T11:39:24.481" v="78" actId="1076"/>
          <ac:spMkLst>
            <pc:docMk/>
            <pc:sldMk cId="532239011" sldId="265"/>
            <ac:spMk id="2" creationId="{3BB8DEED-9176-9147-EBE9-8F2AE3110206}"/>
          </ac:spMkLst>
        </pc:spChg>
        <pc:spChg chg="del">
          <ac:chgData name="Sander Rozemuller" userId="S::sander_rozemuller.com#ext#@itgration.onmicrosoft.com::c4c6743c-1c89-4883-9836-7636b3baf34d" providerId="AD" clId="Web-{4C126C51-E0C0-4D73-80ED-F9B9ADD160E4}" dt="2024-08-01T11:38:03.744" v="67"/>
          <ac:spMkLst>
            <pc:docMk/>
            <pc:sldMk cId="532239011" sldId="265"/>
            <ac:spMk id="3" creationId="{223D433A-E9D8-35F5-875C-9D1264D572F0}"/>
          </ac:spMkLst>
        </pc:spChg>
        <pc:picChg chg="add mod">
          <ac:chgData name="Sander Rozemuller" userId="S::sander_rozemuller.com#ext#@itgration.onmicrosoft.com::c4c6743c-1c89-4883-9836-7636b3baf34d" providerId="AD" clId="Web-{4C126C51-E0C0-4D73-80ED-F9B9ADD160E4}" dt="2024-08-01T11:38:10.307" v="74" actId="1076"/>
          <ac:picMkLst>
            <pc:docMk/>
            <pc:sldMk cId="532239011" sldId="265"/>
            <ac:picMk id="4" creationId="{2B81CA1C-7EC4-8726-D4E8-C7DEAB4755A8}"/>
          </ac:picMkLst>
        </pc:picChg>
        <pc:picChg chg="add mod">
          <ac:chgData name="Sander Rozemuller" userId="S::sander_rozemuller.com#ext#@itgration.onmicrosoft.com::c4c6743c-1c89-4883-9836-7636b3baf34d" providerId="AD" clId="Web-{4C126C51-E0C0-4D73-80ED-F9B9ADD160E4}" dt="2024-08-01T11:39:28.559" v="79" actId="1076"/>
          <ac:picMkLst>
            <pc:docMk/>
            <pc:sldMk cId="532239011" sldId="265"/>
            <ac:picMk id="5" creationId="{E5700240-89D3-0B62-CBAC-55736BD003B3}"/>
          </ac:picMkLst>
        </pc:picChg>
      </pc:sldChg>
      <pc:sldChg chg="addSp delSp modSp new">
        <pc:chgData name="Sander Rozemuller" userId="S::sander_rozemuller.com#ext#@itgration.onmicrosoft.com::c4c6743c-1c89-4883-9836-7636b3baf34d" providerId="AD" clId="Web-{4C126C51-E0C0-4D73-80ED-F9B9ADD160E4}" dt="2024-08-01T11:53:58.510" v="133"/>
        <pc:sldMkLst>
          <pc:docMk/>
          <pc:sldMk cId="2339763230" sldId="266"/>
        </pc:sldMkLst>
        <pc:spChg chg="mod">
          <ac:chgData name="Sander Rozemuller" userId="S::sander_rozemuller.com#ext#@itgration.onmicrosoft.com::c4c6743c-1c89-4883-9836-7636b3baf34d" providerId="AD" clId="Web-{4C126C51-E0C0-4D73-80ED-F9B9ADD160E4}" dt="2024-08-01T11:49:05.266" v="82" actId="20577"/>
          <ac:spMkLst>
            <pc:docMk/>
            <pc:sldMk cId="2339763230" sldId="266"/>
            <ac:spMk id="2" creationId="{92AD8621-F14D-BF53-7AC2-6F12375862D1}"/>
          </ac:spMkLst>
        </pc:spChg>
        <pc:spChg chg="del">
          <ac:chgData name="Sander Rozemuller" userId="S::sander_rozemuller.com#ext#@itgration.onmicrosoft.com::c4c6743c-1c89-4883-9836-7636b3baf34d" providerId="AD" clId="Web-{4C126C51-E0C0-4D73-80ED-F9B9ADD160E4}" dt="2024-08-01T11:49:06.594" v="83"/>
          <ac:spMkLst>
            <pc:docMk/>
            <pc:sldMk cId="2339763230" sldId="266"/>
            <ac:spMk id="3" creationId="{16814EE4-E1A9-7730-97C9-CA125239CD5C}"/>
          </ac:spMkLst>
        </pc:spChg>
        <pc:spChg chg="add mod">
          <ac:chgData name="Sander Rozemuller" userId="S::sander_rozemuller.com#ext#@itgration.onmicrosoft.com::c4c6743c-1c89-4883-9836-7636b3baf34d" providerId="AD" clId="Web-{4C126C51-E0C0-4D73-80ED-F9B9ADD160E4}" dt="2024-08-01T11:50:02.690" v="123" actId="20577"/>
          <ac:spMkLst>
            <pc:docMk/>
            <pc:sldMk cId="2339763230" sldId="266"/>
            <ac:spMk id="6" creationId="{24181F47-792F-BB8B-20C4-836EE7FD6323}"/>
          </ac:spMkLst>
        </pc:spChg>
        <pc:picChg chg="add mod ord">
          <ac:chgData name="Sander Rozemuller" userId="S::sander_rozemuller.com#ext#@itgration.onmicrosoft.com::c4c6743c-1c89-4883-9836-7636b3baf34d" providerId="AD" clId="Web-{4C126C51-E0C0-4D73-80ED-F9B9ADD160E4}" dt="2024-08-01T11:49:11.532" v="85" actId="1076"/>
          <ac:picMkLst>
            <pc:docMk/>
            <pc:sldMk cId="2339763230" sldId="266"/>
            <ac:picMk id="4" creationId="{E425D26B-E0FC-FFEE-CDE8-4BE57EE40F1D}"/>
          </ac:picMkLst>
        </pc:picChg>
        <pc:picChg chg="add del mod">
          <ac:chgData name="Sander Rozemuller" userId="S::sander_rozemuller.com#ext#@itgration.onmicrosoft.com::c4c6743c-1c89-4883-9836-7636b3baf34d" providerId="AD" clId="Web-{4C126C51-E0C0-4D73-80ED-F9B9ADD160E4}" dt="2024-08-01T11:53:24.369" v="128"/>
          <ac:picMkLst>
            <pc:docMk/>
            <pc:sldMk cId="2339763230" sldId="266"/>
            <ac:picMk id="7" creationId="{485955B5-6632-2277-2C1A-49ABAA1AEA11}"/>
          </ac:picMkLst>
        </pc:picChg>
        <pc:picChg chg="add del mod">
          <ac:chgData name="Sander Rozemuller" userId="S::sander_rozemuller.com#ext#@itgration.onmicrosoft.com::c4c6743c-1c89-4883-9836-7636b3baf34d" providerId="AD" clId="Web-{4C126C51-E0C0-4D73-80ED-F9B9ADD160E4}" dt="2024-08-01T11:53:30.181" v="131"/>
          <ac:picMkLst>
            <pc:docMk/>
            <pc:sldMk cId="2339763230" sldId="266"/>
            <ac:picMk id="8" creationId="{52C3BC6D-CBC7-9D02-E488-A4DDA7C3B2DB}"/>
          </ac:picMkLst>
        </pc:picChg>
        <pc:picChg chg="add del mod">
          <ac:chgData name="Sander Rozemuller" userId="S::sander_rozemuller.com#ext#@itgration.onmicrosoft.com::c4c6743c-1c89-4883-9836-7636b3baf34d" providerId="AD" clId="Web-{4C126C51-E0C0-4D73-80ED-F9B9ADD160E4}" dt="2024-08-01T11:53:58.510" v="133"/>
          <ac:picMkLst>
            <pc:docMk/>
            <pc:sldMk cId="2339763230" sldId="266"/>
            <ac:picMk id="9" creationId="{369A0A1C-BA8F-E1B2-A59D-227BDE736491}"/>
          </ac:picMkLst>
        </pc:picChg>
      </pc:sldChg>
    </pc:docChg>
  </pc:docChgLst>
  <pc:docChgLst>
    <pc:chgData name="Sander Rozemuller" userId="S::sander_rozemuller.com#ext#@itgration.onmicrosoft.com::c4c6743c-1c89-4883-9836-7636b3baf34d" providerId="AD" clId="Web-{29BFA77C-D4E7-526A-E922-3C0AC01C728E}"/>
    <pc:docChg chg="modSld">
      <pc:chgData name="Sander Rozemuller" userId="S::sander_rozemuller.com#ext#@itgration.onmicrosoft.com::c4c6743c-1c89-4883-9836-7636b3baf34d" providerId="AD" clId="Web-{29BFA77C-D4E7-526A-E922-3C0AC01C728E}" dt="2024-09-02T06:10:03.458" v="52" actId="1076"/>
      <pc:docMkLst>
        <pc:docMk/>
      </pc:docMkLst>
      <pc:sldChg chg="addSp modSp">
        <pc:chgData name="Sander Rozemuller" userId="S::sander_rozemuller.com#ext#@itgration.onmicrosoft.com::c4c6743c-1c89-4883-9836-7636b3baf34d" providerId="AD" clId="Web-{29BFA77C-D4E7-526A-E922-3C0AC01C728E}" dt="2024-09-02T06:10:03.458" v="52" actId="1076"/>
        <pc:sldMkLst>
          <pc:docMk/>
          <pc:sldMk cId="1560941670" sldId="361"/>
        </pc:sldMkLst>
        <pc:spChg chg="mod">
          <ac:chgData name="Sander Rozemuller" userId="S::sander_rozemuller.com#ext#@itgration.onmicrosoft.com::c4c6743c-1c89-4883-9836-7636b3baf34d" providerId="AD" clId="Web-{29BFA77C-D4E7-526A-E922-3C0AC01C728E}" dt="2024-09-02T06:06:34.172" v="8" actId="20577"/>
          <ac:spMkLst>
            <pc:docMk/>
            <pc:sldMk cId="1560941670" sldId="361"/>
            <ac:spMk id="2" creationId="{620E7F76-4873-1616-1D3E-D4C80E954DFD}"/>
          </ac:spMkLst>
        </pc:spChg>
        <pc:spChg chg="add mod">
          <ac:chgData name="Sander Rozemuller" userId="S::sander_rozemuller.com#ext#@itgration.onmicrosoft.com::c4c6743c-1c89-4883-9836-7636b3baf34d" providerId="AD" clId="Web-{29BFA77C-D4E7-526A-E922-3C0AC01C728E}" dt="2024-09-02T06:09:40.817" v="49" actId="1076"/>
          <ac:spMkLst>
            <pc:docMk/>
            <pc:sldMk cId="1560941670" sldId="361"/>
            <ac:spMk id="4" creationId="{F6324DBF-D73B-849B-3D6A-5176ADC04D0C}"/>
          </ac:spMkLst>
        </pc:spChg>
        <pc:picChg chg="add mod ord">
          <ac:chgData name="Sander Rozemuller" userId="S::sander_rozemuller.com#ext#@itgration.onmicrosoft.com::c4c6743c-1c89-4883-9836-7636b3baf34d" providerId="AD" clId="Web-{29BFA77C-D4E7-526A-E922-3C0AC01C728E}" dt="2024-09-02T06:01:06.598" v="5"/>
          <ac:picMkLst>
            <pc:docMk/>
            <pc:sldMk cId="1560941670" sldId="361"/>
            <ac:picMk id="3" creationId="{5BBD3BA4-A178-F91C-F515-DD79C7348CBA}"/>
          </ac:picMkLst>
        </pc:picChg>
        <pc:picChg chg="mod">
          <ac:chgData name="Sander Rozemuller" userId="S::sander_rozemuller.com#ext#@itgration.onmicrosoft.com::c4c6743c-1c89-4883-9836-7636b3baf34d" providerId="AD" clId="Web-{29BFA77C-D4E7-526A-E922-3C0AC01C728E}" dt="2024-09-02T06:06:38.469" v="10" actId="1076"/>
          <ac:picMkLst>
            <pc:docMk/>
            <pc:sldMk cId="1560941670" sldId="361"/>
            <ac:picMk id="5" creationId="{2C6FBC11-45D3-E30A-B1A7-CE403D7684BE}"/>
          </ac:picMkLst>
        </pc:picChg>
        <pc:picChg chg="add mod ord">
          <ac:chgData name="Sander Rozemuller" userId="S::sander_rozemuller.com#ext#@itgration.onmicrosoft.com::c4c6743c-1c89-4883-9836-7636b3baf34d" providerId="AD" clId="Web-{29BFA77C-D4E7-526A-E922-3C0AC01C728E}" dt="2024-09-02T06:09:45.051" v="50" actId="14100"/>
          <ac:picMkLst>
            <pc:docMk/>
            <pc:sldMk cId="1560941670" sldId="361"/>
            <ac:picMk id="6" creationId="{D4128E69-2F54-2943-E3C5-73CCC5C86AC1}"/>
          </ac:picMkLst>
        </pc:picChg>
        <pc:picChg chg="add mod">
          <ac:chgData name="Sander Rozemuller" userId="S::sander_rozemuller.com#ext#@itgration.onmicrosoft.com::c4c6743c-1c89-4883-9836-7636b3baf34d" providerId="AD" clId="Web-{29BFA77C-D4E7-526A-E922-3C0AC01C728E}" dt="2024-09-02T06:10:03.458" v="52" actId="1076"/>
          <ac:picMkLst>
            <pc:docMk/>
            <pc:sldMk cId="1560941670" sldId="361"/>
            <ac:picMk id="7" creationId="{D97613E8-BCC8-B6F8-15B4-1CD076B30F07}"/>
          </ac:picMkLst>
        </pc:picChg>
      </pc:sldChg>
    </pc:docChg>
  </pc:docChgLst>
  <pc:docChgLst>
    <pc:chgData name="Sander Rozemuller" userId="S::sander_rozemuller.com#ext#@itgration.onmicrosoft.com::c4c6743c-1c89-4883-9836-7636b3baf34d" providerId="AD" clId="Web-{542CD91B-0BFB-4A11-8DF6-708502B9D4E3}"/>
    <pc:docChg chg="addSld delSld modSld sldOrd">
      <pc:chgData name="Sander Rozemuller" userId="S::sander_rozemuller.com#ext#@itgration.onmicrosoft.com::c4c6743c-1c89-4883-9836-7636b3baf34d" providerId="AD" clId="Web-{542CD91B-0BFB-4A11-8DF6-708502B9D4E3}" dt="2024-08-01T11:16:21.507" v="72" actId="1076"/>
      <pc:docMkLst>
        <pc:docMk/>
      </pc:docMkLst>
      <pc:sldChg chg="modSp ord">
        <pc:chgData name="Sander Rozemuller" userId="S::sander_rozemuller.com#ext#@itgration.onmicrosoft.com::c4c6743c-1c89-4883-9836-7636b3baf34d" providerId="AD" clId="Web-{542CD91B-0BFB-4A11-8DF6-708502B9D4E3}" dt="2024-08-01T09:43:19.384" v="40" actId="20577"/>
        <pc:sldMkLst>
          <pc:docMk/>
          <pc:sldMk cId="3231299305" sldId="261"/>
        </pc:sldMkLst>
        <pc:spChg chg="mod">
          <ac:chgData name="Sander Rozemuller" userId="S::sander_rozemuller.com#ext#@itgration.onmicrosoft.com::c4c6743c-1c89-4883-9836-7636b3baf34d" providerId="AD" clId="Web-{542CD91B-0BFB-4A11-8DF6-708502B9D4E3}" dt="2024-08-01T09:43:19.384" v="40" actId="20577"/>
          <ac:spMkLst>
            <pc:docMk/>
            <pc:sldMk cId="3231299305" sldId="261"/>
            <ac:spMk id="3" creationId="{D28AD4A8-E64B-D3A7-E9C7-9CB384458B7C}"/>
          </ac:spMkLst>
        </pc:spChg>
      </pc:sldChg>
      <pc:sldChg chg="addSp delSp modSp new mod setBg">
        <pc:chgData name="Sander Rozemuller" userId="S::sander_rozemuller.com#ext#@itgration.onmicrosoft.com::c4c6743c-1c89-4883-9836-7636b3baf34d" providerId="AD" clId="Web-{542CD91B-0BFB-4A11-8DF6-708502B9D4E3}" dt="2024-08-01T11:15:34.318" v="59"/>
        <pc:sldMkLst>
          <pc:docMk/>
          <pc:sldMk cId="835467181" sldId="263"/>
        </pc:sldMkLst>
        <pc:spChg chg="mod">
          <ac:chgData name="Sander Rozemuller" userId="S::sander_rozemuller.com#ext#@itgration.onmicrosoft.com::c4c6743c-1c89-4883-9836-7636b3baf34d" providerId="AD" clId="Web-{542CD91B-0BFB-4A11-8DF6-708502B9D4E3}" dt="2024-08-01T11:15:34.318" v="59"/>
          <ac:spMkLst>
            <pc:docMk/>
            <pc:sldMk cId="835467181" sldId="263"/>
            <ac:spMk id="2" creationId="{FED713AD-EC51-AF03-2E5E-A580C928945B}"/>
          </ac:spMkLst>
        </pc:spChg>
        <pc:spChg chg="del mod">
          <ac:chgData name="Sander Rozemuller" userId="S::sander_rozemuller.com#ext#@itgration.onmicrosoft.com::c4c6743c-1c89-4883-9836-7636b3baf34d" providerId="AD" clId="Web-{542CD91B-0BFB-4A11-8DF6-708502B9D4E3}" dt="2024-08-01T11:15:10.239" v="53"/>
          <ac:spMkLst>
            <pc:docMk/>
            <pc:sldMk cId="835467181" sldId="263"/>
            <ac:spMk id="3" creationId="{4C5F0D39-A5F8-B651-AD24-2C974E6DD409}"/>
          </ac:spMkLst>
        </pc:spChg>
        <pc:spChg chg="add">
          <ac:chgData name="Sander Rozemuller" userId="S::sander_rozemuller.com#ext#@itgration.onmicrosoft.com::c4c6743c-1c89-4883-9836-7636b3baf34d" providerId="AD" clId="Web-{542CD91B-0BFB-4A11-8DF6-708502B9D4E3}" dt="2024-08-01T11:15:34.318" v="59"/>
          <ac:spMkLst>
            <pc:docMk/>
            <pc:sldMk cId="835467181" sldId="263"/>
            <ac:spMk id="9" creationId="{9A25499E-3836-8E31-6D39-7250C7C14D4B}"/>
          </ac:spMkLst>
        </pc:spChg>
        <pc:spChg chg="add">
          <ac:chgData name="Sander Rozemuller" userId="S::sander_rozemuller.com#ext#@itgration.onmicrosoft.com::c4c6743c-1c89-4883-9836-7636b3baf34d" providerId="AD" clId="Web-{542CD91B-0BFB-4A11-8DF6-708502B9D4E3}" dt="2024-08-01T11:15:34.318" v="59"/>
          <ac:spMkLst>
            <pc:docMk/>
            <pc:sldMk cId="835467181" sldId="263"/>
            <ac:spMk id="12" creationId="{2B97F24A-32CE-4C1C-A50D-3016B394DCFB}"/>
          </ac:spMkLst>
        </pc:spChg>
        <pc:spChg chg="add">
          <ac:chgData name="Sander Rozemuller" userId="S::sander_rozemuller.com#ext#@itgration.onmicrosoft.com::c4c6743c-1c89-4883-9836-7636b3baf34d" providerId="AD" clId="Web-{542CD91B-0BFB-4A11-8DF6-708502B9D4E3}" dt="2024-08-01T11:15:34.318" v="59"/>
          <ac:spMkLst>
            <pc:docMk/>
            <pc:sldMk cId="835467181" sldId="263"/>
            <ac:spMk id="14" creationId="{6357EC4F-235E-4222-A36F-C7878ACE37F2}"/>
          </ac:spMkLst>
        </pc:spChg>
        <pc:picChg chg="add del mod">
          <ac:chgData name="Sander Rozemuller" userId="S::sander_rozemuller.com#ext#@itgration.onmicrosoft.com::c4c6743c-1c89-4883-9836-7636b3baf34d" providerId="AD" clId="Web-{542CD91B-0BFB-4A11-8DF6-708502B9D4E3}" dt="2024-08-01T11:15:15.114" v="54"/>
          <ac:picMkLst>
            <pc:docMk/>
            <pc:sldMk cId="835467181" sldId="263"/>
            <ac:picMk id="4" creationId="{F72A060D-29A6-91ED-CD47-25F546D8829B}"/>
          </ac:picMkLst>
        </pc:picChg>
        <pc:picChg chg="add mod ord">
          <ac:chgData name="Sander Rozemuller" userId="S::sander_rozemuller.com#ext#@itgration.onmicrosoft.com::c4c6743c-1c89-4883-9836-7636b3baf34d" providerId="AD" clId="Web-{542CD91B-0BFB-4A11-8DF6-708502B9D4E3}" dt="2024-08-01T11:15:34.318" v="59"/>
          <ac:picMkLst>
            <pc:docMk/>
            <pc:sldMk cId="835467181" sldId="263"/>
            <ac:picMk id="5" creationId="{6214DDC0-DA4F-4B63-85DE-B1C0544E8F33}"/>
          </ac:picMkLst>
        </pc:picChg>
      </pc:sldChg>
      <pc:sldChg chg="addSp delSp modSp new mod ord setBg">
        <pc:chgData name="Sander Rozemuller" userId="S::sander_rozemuller.com#ext#@itgration.onmicrosoft.com::c4c6743c-1c89-4883-9836-7636b3baf34d" providerId="AD" clId="Web-{542CD91B-0BFB-4A11-8DF6-708502B9D4E3}" dt="2024-08-01T11:16:21.507" v="72" actId="1076"/>
        <pc:sldMkLst>
          <pc:docMk/>
          <pc:sldMk cId="235135410" sldId="264"/>
        </pc:sldMkLst>
        <pc:spChg chg="mod">
          <ac:chgData name="Sander Rozemuller" userId="S::sander_rozemuller.com#ext#@itgration.onmicrosoft.com::c4c6743c-1c89-4883-9836-7636b3baf34d" providerId="AD" clId="Web-{542CD91B-0BFB-4A11-8DF6-708502B9D4E3}" dt="2024-08-01T11:16:21.507" v="72" actId="1076"/>
          <ac:spMkLst>
            <pc:docMk/>
            <pc:sldMk cId="235135410" sldId="264"/>
            <ac:spMk id="2" creationId="{EF17F1FB-269A-D9EC-A794-FFBAD07F1F2E}"/>
          </ac:spMkLst>
        </pc:spChg>
        <pc:spChg chg="add del mod">
          <ac:chgData name="Sander Rozemuller" userId="S::sander_rozemuller.com#ext#@itgration.onmicrosoft.com::c4c6743c-1c89-4883-9836-7636b3baf34d" providerId="AD" clId="Web-{542CD91B-0BFB-4A11-8DF6-708502B9D4E3}" dt="2024-08-01T09:43:27.368" v="44"/>
          <ac:spMkLst>
            <pc:docMk/>
            <pc:sldMk cId="235135410" sldId="264"/>
            <ac:spMk id="3" creationId="{1DD8231F-FB76-953B-EFB1-408DCAC7906F}"/>
          </ac:spMkLst>
        </pc:spChg>
        <pc:spChg chg="del">
          <ac:chgData name="Sander Rozemuller" userId="S::sander_rozemuller.com#ext#@itgration.onmicrosoft.com::c4c6743c-1c89-4883-9836-7636b3baf34d" providerId="AD" clId="Web-{542CD91B-0BFB-4A11-8DF6-708502B9D4E3}" dt="2024-08-01T09:15:23.371" v="21"/>
          <ac:spMkLst>
            <pc:docMk/>
            <pc:sldMk cId="235135410" sldId="264"/>
            <ac:spMk id="3" creationId="{1FAD6F99-743E-10C3-F2A1-86FA45BC14F5}"/>
          </ac:spMkLst>
        </pc:spChg>
        <pc:spChg chg="add del mod">
          <ac:chgData name="Sander Rozemuller" userId="S::sander_rozemuller.com#ext#@itgration.onmicrosoft.com::c4c6743c-1c89-4883-9836-7636b3baf34d" providerId="AD" clId="Web-{542CD91B-0BFB-4A11-8DF6-708502B9D4E3}" dt="2024-08-01T09:15:57.841" v="27"/>
          <ac:spMkLst>
            <pc:docMk/>
            <pc:sldMk cId="235135410" sldId="264"/>
            <ac:spMk id="6" creationId="{AAF64397-6FA1-91FF-6BD6-7B22D95200EC}"/>
          </ac:spMkLst>
        </pc:spChg>
        <pc:spChg chg="add mod">
          <ac:chgData name="Sander Rozemuller" userId="S::sander_rozemuller.com#ext#@itgration.onmicrosoft.com::c4c6743c-1c89-4883-9836-7636b3baf34d" providerId="AD" clId="Web-{542CD91B-0BFB-4A11-8DF6-708502B9D4E3}" dt="2024-08-01T11:16:12.632" v="68"/>
          <ac:spMkLst>
            <pc:docMk/>
            <pc:sldMk cId="235135410" sldId="264"/>
            <ac:spMk id="11" creationId="{2BC87629-1038-50D6-E15E-341BFB5A5D27}"/>
          </ac:spMkLst>
        </pc:spChg>
        <pc:spChg chg="add del">
          <ac:chgData name="Sander Rozemuller" userId="S::sander_rozemuller.com#ext#@itgration.onmicrosoft.com::c4c6743c-1c89-4883-9836-7636b3baf34d" providerId="AD" clId="Web-{542CD91B-0BFB-4A11-8DF6-708502B9D4E3}" dt="2024-08-01T11:16:12.647" v="69"/>
          <ac:spMkLst>
            <pc:docMk/>
            <pc:sldMk cId="235135410" sldId="264"/>
            <ac:spMk id="14" creationId="{2B97F24A-32CE-4C1C-A50D-3016B394DCFB}"/>
          </ac:spMkLst>
        </pc:spChg>
        <pc:spChg chg="add del">
          <ac:chgData name="Sander Rozemuller" userId="S::sander_rozemuller.com#ext#@itgration.onmicrosoft.com::c4c6743c-1c89-4883-9836-7636b3baf34d" providerId="AD" clId="Web-{542CD91B-0BFB-4A11-8DF6-708502B9D4E3}" dt="2024-08-01T11:16:12.647" v="69"/>
          <ac:spMkLst>
            <pc:docMk/>
            <pc:sldMk cId="235135410" sldId="264"/>
            <ac:spMk id="16" creationId="{6357EC4F-235E-4222-A36F-C7878ACE37F2}"/>
          </ac:spMkLst>
        </pc:spChg>
        <pc:spChg chg="add del">
          <ac:chgData name="Sander Rozemuller" userId="S::sander_rozemuller.com#ext#@itgration.onmicrosoft.com::c4c6743c-1c89-4883-9836-7636b3baf34d" providerId="AD" clId="Web-{542CD91B-0BFB-4A11-8DF6-708502B9D4E3}" dt="2024-08-01T11:16:12.632" v="68"/>
          <ac:spMkLst>
            <pc:docMk/>
            <pc:sldMk cId="235135410" sldId="264"/>
            <ac:spMk id="21" creationId="{0288C6B4-AFC3-407F-A595-EFFD38D4CCAF}"/>
          </ac:spMkLst>
        </pc:spChg>
        <pc:spChg chg="add del">
          <ac:chgData name="Sander Rozemuller" userId="S::sander_rozemuller.com#ext#@itgration.onmicrosoft.com::c4c6743c-1c89-4883-9836-7636b3baf34d" providerId="AD" clId="Web-{542CD91B-0BFB-4A11-8DF6-708502B9D4E3}" dt="2024-08-01T11:16:12.632" v="68"/>
          <ac:spMkLst>
            <pc:docMk/>
            <pc:sldMk cId="235135410" sldId="264"/>
            <ac:spMk id="23" creationId="{CF236821-17FE-429B-8D2C-08E13A64EA40}"/>
          </ac:spMkLst>
        </pc:spChg>
        <pc:spChg chg="add del">
          <ac:chgData name="Sander Rozemuller" userId="S::sander_rozemuller.com#ext#@itgration.onmicrosoft.com::c4c6743c-1c89-4883-9836-7636b3baf34d" providerId="AD" clId="Web-{542CD91B-0BFB-4A11-8DF6-708502B9D4E3}" dt="2024-08-01T11:16:12.632" v="68"/>
          <ac:spMkLst>
            <pc:docMk/>
            <pc:sldMk cId="235135410" sldId="264"/>
            <ac:spMk id="25" creationId="{C0BDBCD2-E081-43AB-9119-C55465E59757}"/>
          </ac:spMkLst>
        </pc:spChg>
        <pc:spChg chg="add del">
          <ac:chgData name="Sander Rozemuller" userId="S::sander_rozemuller.com#ext#@itgration.onmicrosoft.com::c4c6743c-1c89-4883-9836-7636b3baf34d" providerId="AD" clId="Web-{542CD91B-0BFB-4A11-8DF6-708502B9D4E3}" dt="2024-08-01T11:16:12.632" v="68"/>
          <ac:spMkLst>
            <pc:docMk/>
            <pc:sldMk cId="235135410" sldId="264"/>
            <ac:spMk id="27" creationId="{98E79BE4-34FE-485A-98A5-92CE8F7C4743}"/>
          </ac:spMkLst>
        </pc:spChg>
        <pc:spChg chg="add del">
          <ac:chgData name="Sander Rozemuller" userId="S::sander_rozemuller.com#ext#@itgration.onmicrosoft.com::c4c6743c-1c89-4883-9836-7636b3baf34d" providerId="AD" clId="Web-{542CD91B-0BFB-4A11-8DF6-708502B9D4E3}" dt="2024-08-01T11:16:12.632" v="68"/>
          <ac:spMkLst>
            <pc:docMk/>
            <pc:sldMk cId="235135410" sldId="264"/>
            <ac:spMk id="29" creationId="{7A5F0580-5EE9-419F-96EE-B6529EF6E7D0}"/>
          </ac:spMkLst>
        </pc:spChg>
        <pc:spChg chg="add">
          <ac:chgData name="Sander Rozemuller" userId="S::sander_rozemuller.com#ext#@itgration.onmicrosoft.com::c4c6743c-1c89-4883-9836-7636b3baf34d" providerId="AD" clId="Web-{542CD91B-0BFB-4A11-8DF6-708502B9D4E3}" dt="2024-08-01T11:16:12.647" v="69"/>
          <ac:spMkLst>
            <pc:docMk/>
            <pc:sldMk cId="235135410" sldId="264"/>
            <ac:spMk id="31" creationId="{2B97F24A-32CE-4C1C-A50D-3016B394DCFB}"/>
          </ac:spMkLst>
        </pc:spChg>
        <pc:spChg chg="add">
          <ac:chgData name="Sander Rozemuller" userId="S::sander_rozemuller.com#ext#@itgration.onmicrosoft.com::c4c6743c-1c89-4883-9836-7636b3baf34d" providerId="AD" clId="Web-{542CD91B-0BFB-4A11-8DF6-708502B9D4E3}" dt="2024-08-01T11:16:12.647" v="69"/>
          <ac:spMkLst>
            <pc:docMk/>
            <pc:sldMk cId="235135410" sldId="264"/>
            <ac:spMk id="32" creationId="{CD8B4F24-440B-49E9-B85D-733523DC064B}"/>
          </ac:spMkLst>
        </pc:spChg>
        <pc:picChg chg="add del mod ord">
          <ac:chgData name="Sander Rozemuller" userId="S::sander_rozemuller.com#ext#@itgration.onmicrosoft.com::c4c6743c-1c89-4883-9836-7636b3baf34d" providerId="AD" clId="Web-{542CD91B-0BFB-4A11-8DF6-708502B9D4E3}" dt="2024-08-01T09:15:37.340" v="26"/>
          <ac:picMkLst>
            <pc:docMk/>
            <pc:sldMk cId="235135410" sldId="264"/>
            <ac:picMk id="4" creationId="{AC39635C-C89B-C95B-6CEB-1F509E47AC1E}"/>
          </ac:picMkLst>
        </pc:picChg>
        <pc:picChg chg="add mod ord">
          <ac:chgData name="Sander Rozemuller" userId="S::sander_rozemuller.com#ext#@itgration.onmicrosoft.com::c4c6743c-1c89-4883-9836-7636b3baf34d" providerId="AD" clId="Web-{542CD91B-0BFB-4A11-8DF6-708502B9D4E3}" dt="2024-08-01T11:16:18.491" v="71" actId="1076"/>
          <ac:picMkLst>
            <pc:docMk/>
            <pc:sldMk cId="235135410" sldId="264"/>
            <ac:picMk id="7" creationId="{0FBF25FB-9BCC-87F5-D05A-998A45E1DC06}"/>
          </ac:picMkLst>
        </pc:picChg>
      </pc:sldChg>
      <pc:sldChg chg="new del">
        <pc:chgData name="Sander Rozemuller" userId="S::sander_rozemuller.com#ext#@itgration.onmicrosoft.com::c4c6743c-1c89-4883-9836-7636b3baf34d" providerId="AD" clId="Web-{542CD91B-0BFB-4A11-8DF6-708502B9D4E3}" dt="2024-08-01T09:43:40.572" v="46"/>
        <pc:sldMkLst>
          <pc:docMk/>
          <pc:sldMk cId="3131771397" sldId="265"/>
        </pc:sldMkLst>
      </pc:sldChg>
    </pc:docChg>
  </pc:docChgLst>
  <pc:docChgLst>
    <pc:chgData name="Sander Rozemuller" userId="S::sander_rozemuller.com#ext#@itgration.onmicrosoft.com::c4c6743c-1c89-4883-9836-7636b3baf34d" providerId="AD" clId="Web-{1F6F9715-ADAF-4BA2-DA91-7B04D48A6D48}"/>
    <pc:docChg chg="modSld">
      <pc:chgData name="Sander Rozemuller" userId="S::sander_rozemuller.com#ext#@itgration.onmicrosoft.com::c4c6743c-1c89-4883-9836-7636b3baf34d" providerId="AD" clId="Web-{1F6F9715-ADAF-4BA2-DA91-7B04D48A6D48}" dt="2024-08-01T11:56:22.788" v="5"/>
      <pc:docMkLst>
        <pc:docMk/>
      </pc:docMkLst>
      <pc:sldChg chg="addSp delSp modSp">
        <pc:chgData name="Sander Rozemuller" userId="S::sander_rozemuller.com#ext#@itgration.onmicrosoft.com::c4c6743c-1c89-4883-9836-7636b3baf34d" providerId="AD" clId="Web-{1F6F9715-ADAF-4BA2-DA91-7B04D48A6D48}" dt="2024-08-01T11:56:22.788" v="5"/>
        <pc:sldMkLst>
          <pc:docMk/>
          <pc:sldMk cId="2339763230" sldId="266"/>
        </pc:sldMkLst>
        <pc:spChg chg="add del mod">
          <ac:chgData name="Sander Rozemuller" userId="S::sander_rozemuller.com#ext#@itgration.onmicrosoft.com::c4c6743c-1c89-4883-9836-7636b3baf34d" providerId="AD" clId="Web-{1F6F9715-ADAF-4BA2-DA91-7B04D48A6D48}" dt="2024-08-01T11:56:14.569" v="3"/>
          <ac:spMkLst>
            <pc:docMk/>
            <pc:sldMk cId="2339763230" sldId="266"/>
            <ac:spMk id="3" creationId="{99F7AB90-AB65-99F3-B9D8-91B6A0B04AD7}"/>
          </ac:spMkLst>
        </pc:spChg>
        <pc:picChg chg="add del mod">
          <ac:chgData name="Sander Rozemuller" userId="S::sander_rozemuller.com#ext#@itgration.onmicrosoft.com::c4c6743c-1c89-4883-9836-7636b3baf34d" providerId="AD" clId="Web-{1F6F9715-ADAF-4BA2-DA91-7B04D48A6D48}" dt="2024-08-01T11:56:22.788" v="5"/>
          <ac:picMkLst>
            <pc:docMk/>
            <pc:sldMk cId="2339763230" sldId="266"/>
            <ac:picMk id="5" creationId="{2B41875A-B1EB-19C4-1872-719D0D16F0E7}"/>
          </ac:picMkLst>
        </pc:picChg>
      </pc:sldChg>
    </pc:docChg>
  </pc:docChgLst>
  <pc:docChgLst>
    <pc:chgData name="Sander Rozemuller" userId="S::sander_rozemuller.com#ext#@itgration.onmicrosoft.com::c4c6743c-1c89-4883-9836-7636b3baf34d" providerId="AD" clId="Web-{F30F2838-BF6F-43A2-8E51-74F1D03BB198}"/>
    <pc:docChg chg="addSld modSld sldOrd">
      <pc:chgData name="Sander Rozemuller" userId="S::sander_rozemuller.com#ext#@itgration.onmicrosoft.com::c4c6743c-1c89-4883-9836-7636b3baf34d" providerId="AD" clId="Web-{F30F2838-BF6F-43A2-8E51-74F1D03BB198}" dt="2024-08-01T06:00:14.122" v="248" actId="20577"/>
      <pc:docMkLst>
        <pc:docMk/>
      </pc:docMkLst>
      <pc:sldChg chg="modSp new">
        <pc:chgData name="Sander Rozemuller" userId="S::sander_rozemuller.com#ext#@itgration.onmicrosoft.com::c4c6743c-1c89-4883-9836-7636b3baf34d" providerId="AD" clId="Web-{F30F2838-BF6F-43A2-8E51-74F1D03BB198}" dt="2024-07-31T06:25:20.619" v="19" actId="20577"/>
        <pc:sldMkLst>
          <pc:docMk/>
          <pc:sldMk cId="2141336587" sldId="259"/>
        </pc:sldMkLst>
        <pc:spChg chg="mod">
          <ac:chgData name="Sander Rozemuller" userId="S::sander_rozemuller.com#ext#@itgration.onmicrosoft.com::c4c6743c-1c89-4883-9836-7636b3baf34d" providerId="AD" clId="Web-{F30F2838-BF6F-43A2-8E51-74F1D03BB198}" dt="2024-07-31T06:24:54.663" v="8" actId="20577"/>
          <ac:spMkLst>
            <pc:docMk/>
            <pc:sldMk cId="2141336587" sldId="259"/>
            <ac:spMk id="2" creationId="{E84E5448-8E5A-99ED-C5DA-2DF542FCE09D}"/>
          </ac:spMkLst>
        </pc:spChg>
        <pc:spChg chg="mod">
          <ac:chgData name="Sander Rozemuller" userId="S::sander_rozemuller.com#ext#@itgration.onmicrosoft.com::c4c6743c-1c89-4883-9836-7636b3baf34d" providerId="AD" clId="Web-{F30F2838-BF6F-43A2-8E51-74F1D03BB198}" dt="2024-07-31T06:25:20.619" v="19" actId="20577"/>
          <ac:spMkLst>
            <pc:docMk/>
            <pc:sldMk cId="2141336587" sldId="259"/>
            <ac:spMk id="3" creationId="{13ECEB36-86F5-8019-C57E-A3F42500D1E4}"/>
          </ac:spMkLst>
        </pc:spChg>
      </pc:sldChg>
      <pc:sldChg chg="modSp new modNotes">
        <pc:chgData name="Sander Rozemuller" userId="S::sander_rozemuller.com#ext#@itgration.onmicrosoft.com::c4c6743c-1c89-4883-9836-7636b3baf34d" providerId="AD" clId="Web-{F30F2838-BF6F-43A2-8E51-74F1D03BB198}" dt="2024-08-01T06:00:14.122" v="248" actId="20577"/>
        <pc:sldMkLst>
          <pc:docMk/>
          <pc:sldMk cId="1478924930" sldId="260"/>
        </pc:sldMkLst>
        <pc:spChg chg="mod">
          <ac:chgData name="Sander Rozemuller" userId="S::sander_rozemuller.com#ext#@itgration.onmicrosoft.com::c4c6743c-1c89-4883-9836-7636b3baf34d" providerId="AD" clId="Web-{F30F2838-BF6F-43A2-8E51-74F1D03BB198}" dt="2024-07-31T06:25:41.198" v="28" actId="20577"/>
          <ac:spMkLst>
            <pc:docMk/>
            <pc:sldMk cId="1478924930" sldId="260"/>
            <ac:spMk id="2" creationId="{DE8A66E0-B3F0-8274-D618-53B24F7B06FC}"/>
          </ac:spMkLst>
        </pc:spChg>
        <pc:spChg chg="mod">
          <ac:chgData name="Sander Rozemuller" userId="S::sander_rozemuller.com#ext#@itgration.onmicrosoft.com::c4c6743c-1c89-4883-9836-7636b3baf34d" providerId="AD" clId="Web-{F30F2838-BF6F-43A2-8E51-74F1D03BB198}" dt="2024-08-01T06:00:14.122" v="248" actId="20577"/>
          <ac:spMkLst>
            <pc:docMk/>
            <pc:sldMk cId="1478924930" sldId="260"/>
            <ac:spMk id="3" creationId="{685884EF-7257-4BEA-2336-EBD610FB35E4}"/>
          </ac:spMkLst>
        </pc:spChg>
      </pc:sldChg>
      <pc:sldChg chg="modSp new modNotes">
        <pc:chgData name="Sander Rozemuller" userId="S::sander_rozemuller.com#ext#@itgration.onmicrosoft.com::c4c6743c-1c89-4883-9836-7636b3baf34d" providerId="AD" clId="Web-{F30F2838-BF6F-43A2-8E51-74F1D03BB198}" dt="2024-07-31T14:20:50.711" v="235" actId="20577"/>
        <pc:sldMkLst>
          <pc:docMk/>
          <pc:sldMk cId="3231299305" sldId="261"/>
        </pc:sldMkLst>
        <pc:spChg chg="mod">
          <ac:chgData name="Sander Rozemuller" userId="S::sander_rozemuller.com#ext#@itgration.onmicrosoft.com::c4c6743c-1c89-4883-9836-7636b3baf34d" providerId="AD" clId="Web-{F30F2838-BF6F-43A2-8E51-74F1D03BB198}" dt="2024-07-31T14:20:41.445" v="230" actId="20577"/>
          <ac:spMkLst>
            <pc:docMk/>
            <pc:sldMk cId="3231299305" sldId="261"/>
            <ac:spMk id="2" creationId="{F351FB05-06A5-1D94-199B-0629536E9328}"/>
          </ac:spMkLst>
        </pc:spChg>
        <pc:spChg chg="mod">
          <ac:chgData name="Sander Rozemuller" userId="S::sander_rozemuller.com#ext#@itgration.onmicrosoft.com::c4c6743c-1c89-4883-9836-7636b3baf34d" providerId="AD" clId="Web-{F30F2838-BF6F-43A2-8E51-74F1D03BB198}" dt="2024-07-31T14:20:50.711" v="235" actId="20577"/>
          <ac:spMkLst>
            <pc:docMk/>
            <pc:sldMk cId="3231299305" sldId="261"/>
            <ac:spMk id="3" creationId="{D28AD4A8-E64B-D3A7-E9C7-9CB384458B7C}"/>
          </ac:spMkLst>
        </pc:spChg>
      </pc:sldChg>
      <pc:sldChg chg="modSp new ord">
        <pc:chgData name="Sander Rozemuller" userId="S::sander_rozemuller.com#ext#@itgration.onmicrosoft.com::c4c6743c-1c89-4883-9836-7636b3baf34d" providerId="AD" clId="Web-{F30F2838-BF6F-43A2-8E51-74F1D03BB198}" dt="2024-07-31T09:19:08.326" v="137" actId="20577"/>
        <pc:sldMkLst>
          <pc:docMk/>
          <pc:sldMk cId="155071290" sldId="262"/>
        </pc:sldMkLst>
        <pc:spChg chg="mod">
          <ac:chgData name="Sander Rozemuller" userId="S::sander_rozemuller.com#ext#@itgration.onmicrosoft.com::c4c6743c-1c89-4883-9836-7636b3baf34d" providerId="AD" clId="Web-{F30F2838-BF6F-43A2-8E51-74F1D03BB198}" dt="2024-07-31T08:36:43.632" v="77" actId="20577"/>
          <ac:spMkLst>
            <pc:docMk/>
            <pc:sldMk cId="155071290" sldId="262"/>
            <ac:spMk id="2" creationId="{2834A3EF-52D6-ED30-DEE9-1592C6D74688}"/>
          </ac:spMkLst>
        </pc:spChg>
        <pc:spChg chg="mod">
          <ac:chgData name="Sander Rozemuller" userId="S::sander_rozemuller.com#ext#@itgration.onmicrosoft.com::c4c6743c-1c89-4883-9836-7636b3baf34d" providerId="AD" clId="Web-{F30F2838-BF6F-43A2-8E51-74F1D03BB198}" dt="2024-07-31T09:19:08.326" v="137" actId="20577"/>
          <ac:spMkLst>
            <pc:docMk/>
            <pc:sldMk cId="155071290" sldId="262"/>
            <ac:spMk id="3" creationId="{98ADECD0-74C1-4899-FC50-4D07549C9F09}"/>
          </ac:spMkLst>
        </pc:spChg>
      </pc:sldChg>
    </pc:docChg>
  </pc:docChgLst>
  <pc:docChgLst>
    <pc:chgData name="Sander Rozemuller" userId="S::sander_rozemuller.com#ext#@itgration.onmicrosoft.com::c4c6743c-1c89-4883-9836-7636b3baf34d" providerId="AD" clId="Web-{394FE094-E90A-FF27-F80B-700FB721C465}"/>
    <pc:docChg chg="addSld modSld modSection">
      <pc:chgData name="Sander Rozemuller" userId="S::sander_rozemuller.com#ext#@itgration.onmicrosoft.com::c4c6743c-1c89-4883-9836-7636b3baf34d" providerId="AD" clId="Web-{394FE094-E90A-FF27-F80B-700FB721C465}" dt="2024-09-02T14:13:18.388" v="1044"/>
      <pc:docMkLst>
        <pc:docMk/>
      </pc:docMkLst>
      <pc:sldChg chg="modNotes">
        <pc:chgData name="Sander Rozemuller" userId="S::sander_rozemuller.com#ext#@itgration.onmicrosoft.com::c4c6743c-1c89-4883-9836-7636b3baf34d" providerId="AD" clId="Web-{394FE094-E90A-FF27-F80B-700FB721C465}" dt="2024-09-02T14:12:54.216" v="1037"/>
        <pc:sldMkLst>
          <pc:docMk/>
          <pc:sldMk cId="1478924930" sldId="260"/>
        </pc:sldMkLst>
      </pc:sldChg>
      <pc:sldChg chg="modSp">
        <pc:chgData name="Sander Rozemuller" userId="S::sander_rozemuller.com#ext#@itgration.onmicrosoft.com::c4c6743c-1c89-4883-9836-7636b3baf34d" providerId="AD" clId="Web-{394FE094-E90A-FF27-F80B-700FB721C465}" dt="2024-09-02T13:50:26.201" v="521" actId="1076"/>
        <pc:sldMkLst>
          <pc:docMk/>
          <pc:sldMk cId="835467181" sldId="263"/>
        </pc:sldMkLst>
        <pc:picChg chg="mod">
          <ac:chgData name="Sander Rozemuller" userId="S::sander_rozemuller.com#ext#@itgration.onmicrosoft.com::c4c6743c-1c89-4883-9836-7636b3baf34d" providerId="AD" clId="Web-{394FE094-E90A-FF27-F80B-700FB721C465}" dt="2024-09-02T13:50:26.201" v="521" actId="1076"/>
          <ac:picMkLst>
            <pc:docMk/>
            <pc:sldMk cId="835467181" sldId="263"/>
            <ac:picMk id="5" creationId="{6214DDC0-DA4F-4B63-85DE-B1C0544E8F33}"/>
          </ac:picMkLst>
        </pc:picChg>
      </pc:sldChg>
      <pc:sldChg chg="delSp">
        <pc:chgData name="Sander Rozemuller" userId="S::sander_rozemuller.com#ext#@itgration.onmicrosoft.com::c4c6743c-1c89-4883-9836-7636b3baf34d" providerId="AD" clId="Web-{394FE094-E90A-FF27-F80B-700FB721C465}" dt="2024-09-02T13:56:55.256" v="562"/>
        <pc:sldMkLst>
          <pc:docMk/>
          <pc:sldMk cId="235135410" sldId="264"/>
        </pc:sldMkLst>
        <pc:spChg chg="del">
          <ac:chgData name="Sander Rozemuller" userId="S::sander_rozemuller.com#ext#@itgration.onmicrosoft.com::c4c6743c-1c89-4883-9836-7636b3baf34d" providerId="AD" clId="Web-{394FE094-E90A-FF27-F80B-700FB721C465}" dt="2024-09-02T13:56:55.256" v="562"/>
          <ac:spMkLst>
            <pc:docMk/>
            <pc:sldMk cId="235135410" sldId="264"/>
            <ac:spMk id="11" creationId="{2BC87629-1038-50D6-E15E-341BFB5A5D27}"/>
          </ac:spMkLst>
        </pc:spChg>
      </pc:sldChg>
      <pc:sldChg chg="modNotes">
        <pc:chgData name="Sander Rozemuller" userId="S::sander_rozemuller.com#ext#@itgration.onmicrosoft.com::c4c6743c-1c89-4883-9836-7636b3baf34d" providerId="AD" clId="Web-{394FE094-E90A-FF27-F80B-700FB721C465}" dt="2024-09-02T13:35:16.477" v="336"/>
        <pc:sldMkLst>
          <pc:docMk/>
          <pc:sldMk cId="1109541521" sldId="357"/>
        </pc:sldMkLst>
      </pc:sldChg>
      <pc:sldChg chg="addSp delSp modSp mod setBg">
        <pc:chgData name="Sander Rozemuller" userId="S::sander_rozemuller.com#ext#@itgration.onmicrosoft.com::c4c6743c-1c89-4883-9836-7636b3baf34d" providerId="AD" clId="Web-{394FE094-E90A-FF27-F80B-700FB721C465}" dt="2024-09-02T13:18:13.219" v="192" actId="1076"/>
        <pc:sldMkLst>
          <pc:docMk/>
          <pc:sldMk cId="1560941670" sldId="361"/>
        </pc:sldMkLst>
        <pc:spChg chg="mod">
          <ac:chgData name="Sander Rozemuller" userId="S::sander_rozemuller.com#ext#@itgration.onmicrosoft.com::c4c6743c-1c89-4883-9836-7636b3baf34d" providerId="AD" clId="Web-{394FE094-E90A-FF27-F80B-700FB721C465}" dt="2024-09-02T13:12:30.273" v="34" actId="1076"/>
          <ac:spMkLst>
            <pc:docMk/>
            <pc:sldMk cId="1560941670" sldId="361"/>
            <ac:spMk id="2" creationId="{620E7F76-4873-1616-1D3E-D4C80E954DFD}"/>
          </ac:spMkLst>
        </pc:spChg>
        <pc:spChg chg="mod">
          <ac:chgData name="Sander Rozemuller" userId="S::sander_rozemuller.com#ext#@itgration.onmicrosoft.com::c4c6743c-1c89-4883-9836-7636b3baf34d" providerId="AD" clId="Web-{394FE094-E90A-FF27-F80B-700FB721C465}" dt="2024-09-02T13:18:01.641" v="190" actId="20577"/>
          <ac:spMkLst>
            <pc:docMk/>
            <pc:sldMk cId="1560941670" sldId="361"/>
            <ac:spMk id="4" creationId="{F6324DBF-D73B-849B-3D6A-5176ADC04D0C}"/>
          </ac:spMkLst>
        </pc:spChg>
        <pc:spChg chg="add del mod">
          <ac:chgData name="Sander Rozemuller" userId="S::sander_rozemuller.com#ext#@itgration.onmicrosoft.com::c4c6743c-1c89-4883-9836-7636b3baf34d" providerId="AD" clId="Web-{394FE094-E90A-FF27-F80B-700FB721C465}" dt="2024-09-02T13:08:48.971" v="7"/>
          <ac:spMkLst>
            <pc:docMk/>
            <pc:sldMk cId="1560941670" sldId="361"/>
            <ac:spMk id="9" creationId="{D7081A8A-91EF-06CB-F2FE-7447AA86FE1E}"/>
          </ac:spMkLst>
        </pc:spChg>
        <pc:spChg chg="add del mod">
          <ac:chgData name="Sander Rozemuller" userId="S::sander_rozemuller.com#ext#@itgration.onmicrosoft.com::c4c6743c-1c89-4883-9836-7636b3baf34d" providerId="AD" clId="Web-{394FE094-E90A-FF27-F80B-700FB721C465}" dt="2024-09-02T13:09:05.847" v="11"/>
          <ac:spMkLst>
            <pc:docMk/>
            <pc:sldMk cId="1560941670" sldId="361"/>
            <ac:spMk id="13" creationId="{E7F0FD12-5D2B-4899-CE71-C8BF5170D2AF}"/>
          </ac:spMkLst>
        </pc:spChg>
        <pc:spChg chg="add del">
          <ac:chgData name="Sander Rozemuller" userId="S::sander_rozemuller.com#ext#@itgration.onmicrosoft.com::c4c6743c-1c89-4883-9836-7636b3baf34d" providerId="AD" clId="Web-{394FE094-E90A-FF27-F80B-700FB721C465}" dt="2024-09-02T13:11:25.881" v="24"/>
          <ac:spMkLst>
            <pc:docMk/>
            <pc:sldMk cId="1560941670" sldId="361"/>
            <ac:spMk id="20" creationId="{638B61BD-0EE1-4D29-B894-126CD61C5DED}"/>
          </ac:spMkLst>
        </pc:spChg>
        <pc:spChg chg="add del">
          <ac:chgData name="Sander Rozemuller" userId="S::sander_rozemuller.com#ext#@itgration.onmicrosoft.com::c4c6743c-1c89-4883-9836-7636b3baf34d" providerId="AD" clId="Web-{394FE094-E90A-FF27-F80B-700FB721C465}" dt="2024-09-02T13:11:25.881" v="24"/>
          <ac:spMkLst>
            <pc:docMk/>
            <pc:sldMk cId="1560941670" sldId="361"/>
            <ac:spMk id="22" creationId="{BBC14DD5-C584-4158-BF76-ECE3C6DB48AD}"/>
          </ac:spMkLst>
        </pc:spChg>
        <pc:spChg chg="add">
          <ac:chgData name="Sander Rozemuller" userId="S::sander_rozemuller.com#ext#@itgration.onmicrosoft.com::c4c6743c-1c89-4883-9836-7636b3baf34d" providerId="AD" clId="Web-{394FE094-E90A-FF27-F80B-700FB721C465}" dt="2024-09-02T13:11:25.897" v="25"/>
          <ac:spMkLst>
            <pc:docMk/>
            <pc:sldMk cId="1560941670" sldId="361"/>
            <ac:spMk id="24" creationId="{6D22FA1E-E02A-4FC5-BBA6-577D6DA0C8C8}"/>
          </ac:spMkLst>
        </pc:spChg>
        <pc:spChg chg="add">
          <ac:chgData name="Sander Rozemuller" userId="S::sander_rozemuller.com#ext#@itgration.onmicrosoft.com::c4c6743c-1c89-4883-9836-7636b3baf34d" providerId="AD" clId="Web-{394FE094-E90A-FF27-F80B-700FB721C465}" dt="2024-09-02T13:11:25.897" v="25"/>
          <ac:spMkLst>
            <pc:docMk/>
            <pc:sldMk cId="1560941670" sldId="361"/>
            <ac:spMk id="25" creationId="{05D27520-F270-4F3D-A46E-76A337B6E167}"/>
          </ac:spMkLst>
        </pc:spChg>
        <pc:picChg chg="del">
          <ac:chgData name="Sander Rozemuller" userId="S::sander_rozemuller.com#ext#@itgration.onmicrosoft.com::c4c6743c-1c89-4883-9836-7636b3baf34d" providerId="AD" clId="Web-{394FE094-E90A-FF27-F80B-700FB721C465}" dt="2024-09-02T13:10:52.209" v="20"/>
          <ac:picMkLst>
            <pc:docMk/>
            <pc:sldMk cId="1560941670" sldId="361"/>
            <ac:picMk id="3" creationId="{5BBD3BA4-A178-F91C-F515-DD79C7348CBA}"/>
          </ac:picMkLst>
        </pc:picChg>
        <pc:picChg chg="mod ord">
          <ac:chgData name="Sander Rozemuller" userId="S::sander_rozemuller.com#ext#@itgration.onmicrosoft.com::c4c6743c-1c89-4883-9836-7636b3baf34d" providerId="AD" clId="Web-{394FE094-E90A-FF27-F80B-700FB721C465}" dt="2024-09-02T13:17:38.031" v="174" actId="1076"/>
          <ac:picMkLst>
            <pc:docMk/>
            <pc:sldMk cId="1560941670" sldId="361"/>
            <ac:picMk id="5" creationId="{2C6FBC11-45D3-E30A-B1A7-CE403D7684BE}"/>
          </ac:picMkLst>
        </pc:picChg>
        <pc:picChg chg="del mod ord">
          <ac:chgData name="Sander Rozemuller" userId="S::sander_rozemuller.com#ext#@itgration.onmicrosoft.com::c4c6743c-1c89-4883-9836-7636b3baf34d" providerId="AD" clId="Web-{394FE094-E90A-FF27-F80B-700FB721C465}" dt="2024-09-02T13:12:03.413" v="30"/>
          <ac:picMkLst>
            <pc:docMk/>
            <pc:sldMk cId="1560941670" sldId="361"/>
            <ac:picMk id="6" creationId="{D4128E69-2F54-2943-E3C5-73CCC5C86AC1}"/>
          </ac:picMkLst>
        </pc:picChg>
        <pc:picChg chg="del">
          <ac:chgData name="Sander Rozemuller" userId="S::sander_rozemuller.com#ext#@itgration.onmicrosoft.com::c4c6743c-1c89-4883-9836-7636b3baf34d" providerId="AD" clId="Web-{394FE094-E90A-FF27-F80B-700FB721C465}" dt="2024-09-02T13:09:09.847" v="12"/>
          <ac:picMkLst>
            <pc:docMk/>
            <pc:sldMk cId="1560941670" sldId="361"/>
            <ac:picMk id="7" creationId="{D97613E8-BCC8-B6F8-15B4-1CD076B30F07}"/>
          </ac:picMkLst>
        </pc:picChg>
        <pc:picChg chg="add del mod">
          <ac:chgData name="Sander Rozemuller" userId="S::sander_rozemuller.com#ext#@itgration.onmicrosoft.com::c4c6743c-1c89-4883-9836-7636b3baf34d" providerId="AD" clId="Web-{394FE094-E90A-FF27-F80B-700FB721C465}" dt="2024-09-02T13:08:47.331" v="6"/>
          <ac:picMkLst>
            <pc:docMk/>
            <pc:sldMk cId="1560941670" sldId="361"/>
            <ac:picMk id="11" creationId="{D4DE6402-3EC5-F02D-D388-7350D59CCE8E}"/>
          </ac:picMkLst>
        </pc:picChg>
        <pc:picChg chg="add mod">
          <ac:chgData name="Sander Rozemuller" userId="S::sander_rozemuller.com#ext#@itgration.onmicrosoft.com::c4c6743c-1c89-4883-9836-7636b3baf34d" providerId="AD" clId="Web-{394FE094-E90A-FF27-F80B-700FB721C465}" dt="2024-09-02T13:18:03.687" v="191" actId="1076"/>
          <ac:picMkLst>
            <pc:docMk/>
            <pc:sldMk cId="1560941670" sldId="361"/>
            <ac:picMk id="15" creationId="{B4D4938C-008F-5DA3-DF84-E3C2C37A4607}"/>
          </ac:picMkLst>
        </pc:picChg>
        <pc:picChg chg="add mod">
          <ac:chgData name="Sander Rozemuller" userId="S::sander_rozemuller.com#ext#@itgration.onmicrosoft.com::c4c6743c-1c89-4883-9836-7636b3baf34d" providerId="AD" clId="Web-{394FE094-E90A-FF27-F80B-700FB721C465}" dt="2024-09-02T13:18:13.219" v="192" actId="1076"/>
          <ac:picMkLst>
            <pc:docMk/>
            <pc:sldMk cId="1560941670" sldId="361"/>
            <ac:picMk id="16" creationId="{1CE410DA-7671-681C-8B23-85823F3A899A}"/>
          </ac:picMkLst>
        </pc:picChg>
      </pc:sldChg>
      <pc:sldChg chg="modNotes">
        <pc:chgData name="Sander Rozemuller" userId="S::sander_rozemuller.com#ext#@itgration.onmicrosoft.com::c4c6743c-1c89-4883-9836-7636b3baf34d" providerId="AD" clId="Web-{394FE094-E90A-FF27-F80B-700FB721C465}" dt="2024-09-02T14:13:18.388" v="1044"/>
        <pc:sldMkLst>
          <pc:docMk/>
          <pc:sldMk cId="3411549220" sldId="362"/>
        </pc:sldMkLst>
      </pc:sldChg>
      <pc:sldChg chg="modSp add replId modNotes">
        <pc:chgData name="Sander Rozemuller" userId="S::sander_rozemuller.com#ext#@itgration.onmicrosoft.com::c4c6743c-1c89-4883-9836-7636b3baf34d" providerId="AD" clId="Web-{394FE094-E90A-FF27-F80B-700FB721C465}" dt="2024-09-02T14:12:45.669" v="1036"/>
        <pc:sldMkLst>
          <pc:docMk/>
          <pc:sldMk cId="2831467725" sldId="368"/>
        </pc:sldMkLst>
        <pc:spChg chg="mod">
          <ac:chgData name="Sander Rozemuller" userId="S::sander_rozemuller.com#ext#@itgration.onmicrosoft.com::c4c6743c-1c89-4883-9836-7636b3baf34d" providerId="AD" clId="Web-{394FE094-E90A-FF27-F80B-700FB721C465}" dt="2024-09-02T13:43:28.285" v="520" actId="20577"/>
          <ac:spMkLst>
            <pc:docMk/>
            <pc:sldMk cId="2831467725" sldId="368"/>
            <ac:spMk id="2" creationId="{AF0FBD68-C48A-7D3F-9B5A-972163322B9C}"/>
          </ac:spMkLst>
        </pc:spChg>
        <pc:picChg chg="mod">
          <ac:chgData name="Sander Rozemuller" userId="S::sander_rozemuller.com#ext#@itgration.onmicrosoft.com::c4c6743c-1c89-4883-9836-7636b3baf34d" providerId="AD" clId="Web-{394FE094-E90A-FF27-F80B-700FB721C465}" dt="2024-09-02T13:56:39.678" v="561" actId="14100"/>
          <ac:picMkLst>
            <pc:docMk/>
            <pc:sldMk cId="2831467725" sldId="368"/>
            <ac:picMk id="4" creationId="{DFA68CCC-CA63-C74C-DC67-0E75DD0F815E}"/>
          </ac:picMkLst>
        </pc:picChg>
      </pc:sldChg>
    </pc:docChg>
  </pc:docChgLst>
  <pc:docChgLst>
    <pc:chgData name="Kenneth van Surksum | Itgration" userId="6e5e5ae6-263d-4dc7-b331-904008a2305e" providerId="ADAL" clId="{30DCCC70-D524-41A0-A8F2-279969914F19}"/>
    <pc:docChg chg="undo custSel addSld delSld modSld sldOrd addSection modSection">
      <pc:chgData name="Kenneth van Surksum | Itgration" userId="6e5e5ae6-263d-4dc7-b331-904008a2305e" providerId="ADAL" clId="{30DCCC70-D524-41A0-A8F2-279969914F19}" dt="2024-08-09T14:35:55.732" v="453" actId="20577"/>
      <pc:docMkLst>
        <pc:docMk/>
      </pc:docMkLst>
      <pc:sldChg chg="del">
        <pc:chgData name="Kenneth van Surksum | Itgration" userId="6e5e5ae6-263d-4dc7-b331-904008a2305e" providerId="ADAL" clId="{30DCCC70-D524-41A0-A8F2-279969914F19}" dt="2024-08-09T14:21:42.048" v="106" actId="2696"/>
        <pc:sldMkLst>
          <pc:docMk/>
          <pc:sldMk cId="109857222" sldId="256"/>
        </pc:sldMkLst>
      </pc:sldChg>
      <pc:sldChg chg="mod modShow">
        <pc:chgData name="Kenneth van Surksum | Itgration" userId="6e5e5ae6-263d-4dc7-b331-904008a2305e" providerId="ADAL" clId="{30DCCC70-D524-41A0-A8F2-279969914F19}" dt="2024-08-09T14:21:48.554" v="107" actId="729"/>
        <pc:sldMkLst>
          <pc:docMk/>
          <pc:sldMk cId="1645734583" sldId="257"/>
        </pc:sldMkLst>
      </pc:sldChg>
      <pc:sldChg chg="mod modShow">
        <pc:chgData name="Kenneth van Surksum | Itgration" userId="6e5e5ae6-263d-4dc7-b331-904008a2305e" providerId="ADAL" clId="{30DCCC70-D524-41A0-A8F2-279969914F19}" dt="2024-08-09T14:21:52.043" v="108" actId="729"/>
        <pc:sldMkLst>
          <pc:docMk/>
          <pc:sldMk cId="3692062145" sldId="258"/>
        </pc:sldMkLst>
      </pc:sldChg>
      <pc:sldChg chg="addSp delSp modSp mod setBg modNotesTx">
        <pc:chgData name="Kenneth van Surksum | Itgration" userId="6e5e5ae6-263d-4dc7-b331-904008a2305e" providerId="ADAL" clId="{30DCCC70-D524-41A0-A8F2-279969914F19}" dt="2024-08-09T14:28:34.704" v="192" actId="207"/>
        <pc:sldMkLst>
          <pc:docMk/>
          <pc:sldMk cId="2141336587" sldId="259"/>
        </pc:sldMkLst>
        <pc:spChg chg="mod ord">
          <ac:chgData name="Kenneth van Surksum | Itgration" userId="6e5e5ae6-263d-4dc7-b331-904008a2305e" providerId="ADAL" clId="{30DCCC70-D524-41A0-A8F2-279969914F19}" dt="2024-08-09T14:28:11.675" v="146" actId="114"/>
          <ac:spMkLst>
            <pc:docMk/>
            <pc:sldMk cId="2141336587" sldId="259"/>
            <ac:spMk id="2" creationId="{E84E5448-8E5A-99ED-C5DA-2DF542FCE09D}"/>
          </ac:spMkLst>
        </pc:spChg>
        <pc:spChg chg="del mod">
          <ac:chgData name="Kenneth van Surksum | Itgration" userId="6e5e5ae6-263d-4dc7-b331-904008a2305e" providerId="ADAL" clId="{30DCCC70-D524-41A0-A8F2-279969914F19}" dt="2024-08-09T14:26:37.531" v="131" actId="478"/>
          <ac:spMkLst>
            <pc:docMk/>
            <pc:sldMk cId="2141336587" sldId="259"/>
            <ac:spMk id="3" creationId="{13ECEB36-86F5-8019-C57E-A3F42500D1E4}"/>
          </ac:spMkLst>
        </pc:spChg>
        <pc:spChg chg="add del mod">
          <ac:chgData name="Kenneth van Surksum | Itgration" userId="6e5e5ae6-263d-4dc7-b331-904008a2305e" providerId="ADAL" clId="{30DCCC70-D524-41A0-A8F2-279969914F19}" dt="2024-08-09T14:27:15.011" v="136" actId="478"/>
          <ac:spMkLst>
            <pc:docMk/>
            <pc:sldMk cId="2141336587" sldId="259"/>
            <ac:spMk id="6" creationId="{549019BD-FB82-1C90-7C2F-D8E25B641DD5}"/>
          </ac:spMkLst>
        </pc:spChg>
        <pc:spChg chg="add mod ord">
          <ac:chgData name="Kenneth van Surksum | Itgration" userId="6e5e5ae6-263d-4dc7-b331-904008a2305e" providerId="ADAL" clId="{30DCCC70-D524-41A0-A8F2-279969914F19}" dt="2024-08-09T14:28:34.704" v="192" actId="207"/>
          <ac:spMkLst>
            <pc:docMk/>
            <pc:sldMk cId="2141336587" sldId="259"/>
            <ac:spMk id="7" creationId="{F9E21D88-BA41-C4AA-6BD0-4F0E5EE67905}"/>
          </ac:spMkLst>
        </pc:spChg>
        <pc:spChg chg="add">
          <ac:chgData name="Kenneth van Surksum | Itgration" userId="6e5e5ae6-263d-4dc7-b331-904008a2305e" providerId="ADAL" clId="{30DCCC70-D524-41A0-A8F2-279969914F19}" dt="2024-08-09T14:26:07.398" v="119" actId="26606"/>
          <ac:spMkLst>
            <pc:docMk/>
            <pc:sldMk cId="2141336587" sldId="259"/>
            <ac:spMk id="11" creationId="{6F828D28-8E09-41CC-8229-3070B5467A96}"/>
          </ac:spMkLst>
        </pc:spChg>
        <pc:spChg chg="add">
          <ac:chgData name="Kenneth van Surksum | Itgration" userId="6e5e5ae6-263d-4dc7-b331-904008a2305e" providerId="ADAL" clId="{30DCCC70-D524-41A0-A8F2-279969914F19}" dt="2024-08-09T14:26:07.398" v="119" actId="26606"/>
          <ac:spMkLst>
            <pc:docMk/>
            <pc:sldMk cId="2141336587" sldId="259"/>
            <ac:spMk id="13" creationId="{D5B012D8-7F27-4758-9AC6-C889B154BD73}"/>
          </ac:spMkLst>
        </pc:spChg>
        <pc:spChg chg="add">
          <ac:chgData name="Kenneth van Surksum | Itgration" userId="6e5e5ae6-263d-4dc7-b331-904008a2305e" providerId="ADAL" clId="{30DCCC70-D524-41A0-A8F2-279969914F19}" dt="2024-08-09T14:26:07.398" v="119" actId="26606"/>
          <ac:spMkLst>
            <pc:docMk/>
            <pc:sldMk cId="2141336587" sldId="259"/>
            <ac:spMk id="15" creationId="{4063B759-00FC-46D1-9898-8E8625268FAF}"/>
          </ac:spMkLst>
        </pc:spChg>
        <pc:picChg chg="add del mod ord">
          <ac:chgData name="Kenneth van Surksum | Itgration" userId="6e5e5ae6-263d-4dc7-b331-904008a2305e" providerId="ADAL" clId="{30DCCC70-D524-41A0-A8F2-279969914F19}" dt="2024-08-09T14:27:58.429" v="144" actId="14100"/>
          <ac:picMkLst>
            <pc:docMk/>
            <pc:sldMk cId="2141336587" sldId="259"/>
            <ac:picMk id="5" creationId="{EBE2AC09-C7DD-19EC-6370-B9DD4350B907}"/>
          </ac:picMkLst>
        </pc:picChg>
      </pc:sldChg>
      <pc:sldChg chg="addSp modSp">
        <pc:chgData name="Kenneth van Surksum | Itgration" userId="6e5e5ae6-263d-4dc7-b331-904008a2305e" providerId="ADAL" clId="{30DCCC70-D524-41A0-A8F2-279969914F19}" dt="2024-08-09T14:31:47.638" v="250" actId="1076"/>
        <pc:sldMkLst>
          <pc:docMk/>
          <pc:sldMk cId="155071290" sldId="262"/>
        </pc:sldMkLst>
        <pc:picChg chg="add mod">
          <ac:chgData name="Kenneth van Surksum | Itgration" userId="6e5e5ae6-263d-4dc7-b331-904008a2305e" providerId="ADAL" clId="{30DCCC70-D524-41A0-A8F2-279969914F19}" dt="2024-08-09T14:31:47.638" v="250" actId="1076"/>
          <ac:picMkLst>
            <pc:docMk/>
            <pc:sldMk cId="155071290" sldId="262"/>
            <ac:picMk id="2050" creationId="{9C401D35-B852-CBC2-6983-149C318A1B70}"/>
          </ac:picMkLst>
        </pc:picChg>
      </pc:sldChg>
      <pc:sldChg chg="ord">
        <pc:chgData name="Kenneth van Surksum | Itgration" userId="6e5e5ae6-263d-4dc7-b331-904008a2305e" providerId="ADAL" clId="{30DCCC70-D524-41A0-A8F2-279969914F19}" dt="2024-08-09T14:32:04.293" v="252"/>
        <pc:sldMkLst>
          <pc:docMk/>
          <pc:sldMk cId="2339763230" sldId="266"/>
        </pc:sldMkLst>
      </pc:sldChg>
      <pc:sldChg chg="add ord">
        <pc:chgData name="Kenneth van Surksum | Itgration" userId="6e5e5ae6-263d-4dc7-b331-904008a2305e" providerId="ADAL" clId="{30DCCC70-D524-41A0-A8F2-279969914F19}" dt="2024-08-09T14:19:48.240" v="2"/>
        <pc:sldMkLst>
          <pc:docMk/>
          <pc:sldMk cId="3815115805" sldId="284"/>
        </pc:sldMkLst>
      </pc:sldChg>
      <pc:sldChg chg="add">
        <pc:chgData name="Kenneth van Surksum | Itgration" userId="6e5e5ae6-263d-4dc7-b331-904008a2305e" providerId="ADAL" clId="{30DCCC70-D524-41A0-A8F2-279969914F19}" dt="2024-08-09T14:20:15.723" v="6"/>
        <pc:sldMkLst>
          <pc:docMk/>
          <pc:sldMk cId="2935931455" sldId="343"/>
        </pc:sldMkLst>
      </pc:sldChg>
      <pc:sldChg chg="add del ord">
        <pc:chgData name="Kenneth van Surksum | Itgration" userId="6e5e5ae6-263d-4dc7-b331-904008a2305e" providerId="ADAL" clId="{30DCCC70-D524-41A0-A8F2-279969914F19}" dt="2024-08-09T14:20:11.180" v="5" actId="2696"/>
        <pc:sldMkLst>
          <pc:docMk/>
          <pc:sldMk cId="3436702462" sldId="343"/>
        </pc:sldMkLst>
      </pc:sldChg>
      <pc:sldChg chg="add del ord setBg">
        <pc:chgData name="Kenneth van Surksum | Itgration" userId="6e5e5ae6-263d-4dc7-b331-904008a2305e" providerId="ADAL" clId="{30DCCC70-D524-41A0-A8F2-279969914F19}" dt="2024-08-09T14:20:11.180" v="5" actId="2696"/>
        <pc:sldMkLst>
          <pc:docMk/>
          <pc:sldMk cId="2427721580" sldId="353"/>
        </pc:sldMkLst>
      </pc:sldChg>
      <pc:sldChg chg="modSp add modAnim">
        <pc:chgData name="Kenneth van Surksum | Itgration" userId="6e5e5ae6-263d-4dc7-b331-904008a2305e" providerId="ADAL" clId="{30DCCC70-D524-41A0-A8F2-279969914F19}" dt="2024-08-09T14:34:09.371" v="262" actId="20577"/>
        <pc:sldMkLst>
          <pc:docMk/>
          <pc:sldMk cId="2565963436" sldId="353"/>
        </pc:sldMkLst>
        <pc:spChg chg="mod">
          <ac:chgData name="Kenneth van Surksum | Itgration" userId="6e5e5ae6-263d-4dc7-b331-904008a2305e" providerId="ADAL" clId="{30DCCC70-D524-41A0-A8F2-279969914F19}" dt="2024-08-09T14:21:31.203" v="105" actId="20577"/>
          <ac:spMkLst>
            <pc:docMk/>
            <pc:sldMk cId="2565963436" sldId="353"/>
            <ac:spMk id="22" creationId="{595459E7-4E5A-405F-9AF1-1FA7A9FDD43C}"/>
          </ac:spMkLst>
        </pc:spChg>
        <pc:spChg chg="mod">
          <ac:chgData name="Kenneth van Surksum | Itgration" userId="6e5e5ae6-263d-4dc7-b331-904008a2305e" providerId="ADAL" clId="{30DCCC70-D524-41A0-A8F2-279969914F19}" dt="2024-08-09T14:34:09.371" v="262" actId="20577"/>
          <ac:spMkLst>
            <pc:docMk/>
            <pc:sldMk cId="2565963436" sldId="353"/>
            <ac:spMk id="24" creationId="{741B8E20-B973-4295-8D9C-22D60ED4A854}"/>
          </ac:spMkLst>
        </pc:spChg>
      </pc:sldChg>
      <pc:sldChg chg="add ord setBg">
        <pc:chgData name="Kenneth van Surksum | Itgration" userId="6e5e5ae6-263d-4dc7-b331-904008a2305e" providerId="ADAL" clId="{30DCCC70-D524-41A0-A8F2-279969914F19}" dt="2024-08-09T14:19:48.240" v="2"/>
        <pc:sldMkLst>
          <pc:docMk/>
          <pc:sldMk cId="3854714926" sldId="356"/>
        </pc:sldMkLst>
      </pc:sldChg>
      <pc:sldChg chg="addSp delSp modSp new mod setBg modClrScheme setClrOvrMap chgLayout modNotesTx">
        <pc:chgData name="Kenneth van Surksum | Itgration" userId="6e5e5ae6-263d-4dc7-b331-904008a2305e" providerId="ADAL" clId="{30DCCC70-D524-41A0-A8F2-279969914F19}" dt="2024-08-09T14:35:55.732" v="453" actId="20577"/>
        <pc:sldMkLst>
          <pc:docMk/>
          <pc:sldMk cId="1109541521" sldId="357"/>
        </pc:sldMkLst>
        <pc:spChg chg="del mod ord">
          <ac:chgData name="Kenneth van Surksum | Itgration" userId="6e5e5ae6-263d-4dc7-b331-904008a2305e" providerId="ADAL" clId="{30DCCC70-D524-41A0-A8F2-279969914F19}" dt="2024-08-09T14:29:15.759" v="194" actId="700"/>
          <ac:spMkLst>
            <pc:docMk/>
            <pc:sldMk cId="1109541521" sldId="357"/>
            <ac:spMk id="2" creationId="{8691EEC2-35F9-C620-BF3B-83994ABA78D4}"/>
          </ac:spMkLst>
        </pc:spChg>
        <pc:spChg chg="del mod ord">
          <ac:chgData name="Kenneth van Surksum | Itgration" userId="6e5e5ae6-263d-4dc7-b331-904008a2305e" providerId="ADAL" clId="{30DCCC70-D524-41A0-A8F2-279969914F19}" dt="2024-08-09T14:29:15.759" v="194" actId="700"/>
          <ac:spMkLst>
            <pc:docMk/>
            <pc:sldMk cId="1109541521" sldId="357"/>
            <ac:spMk id="3" creationId="{5CC59C98-9CDB-0C64-F78A-6E4C4CD24E45}"/>
          </ac:spMkLst>
        </pc:spChg>
        <pc:spChg chg="add mod ord">
          <ac:chgData name="Kenneth van Surksum | Itgration" userId="6e5e5ae6-263d-4dc7-b331-904008a2305e" providerId="ADAL" clId="{30DCCC70-D524-41A0-A8F2-279969914F19}" dt="2024-08-09T14:33:14.037" v="254" actId="26606"/>
          <ac:spMkLst>
            <pc:docMk/>
            <pc:sldMk cId="1109541521" sldId="357"/>
            <ac:spMk id="4" creationId="{E2E9BC87-998C-2B4C-E5EF-434767F667B6}"/>
          </ac:spMkLst>
        </pc:spChg>
        <pc:spChg chg="add mod ord">
          <ac:chgData name="Kenneth van Surksum | Itgration" userId="6e5e5ae6-263d-4dc7-b331-904008a2305e" providerId="ADAL" clId="{30DCCC70-D524-41A0-A8F2-279969914F19}" dt="2024-08-09T14:35:55.732" v="453" actId="20577"/>
          <ac:spMkLst>
            <pc:docMk/>
            <pc:sldMk cId="1109541521" sldId="357"/>
            <ac:spMk id="5" creationId="{D5534DFF-D84F-1465-B62C-293EF2936A39}"/>
          </ac:spMkLst>
        </pc:spChg>
        <pc:spChg chg="add">
          <ac:chgData name="Kenneth van Surksum | Itgration" userId="6e5e5ae6-263d-4dc7-b331-904008a2305e" providerId="ADAL" clId="{30DCCC70-D524-41A0-A8F2-279969914F19}" dt="2024-08-09T14:33:14.037" v="254" actId="26606"/>
          <ac:spMkLst>
            <pc:docMk/>
            <pc:sldMk cId="1109541521" sldId="357"/>
            <ac:spMk id="12" creationId="{71B2258F-86CA-4D4D-8270-BC05FCDEBFB3}"/>
          </ac:spMkLst>
        </pc:spChg>
        <pc:picChg chg="add mod ord">
          <ac:chgData name="Kenneth van Surksum | Itgration" userId="6e5e5ae6-263d-4dc7-b331-904008a2305e" providerId="ADAL" clId="{30DCCC70-D524-41A0-A8F2-279969914F19}" dt="2024-08-09T14:33:14.037" v="254" actId="26606"/>
          <ac:picMkLst>
            <pc:docMk/>
            <pc:sldMk cId="1109541521" sldId="357"/>
            <ac:picMk id="7" creationId="{75D67148-6026-09DE-4E86-F3DAA6B14006}"/>
          </ac:picMkLst>
        </pc:picChg>
      </pc:sldChg>
      <pc:sldChg chg="addSp modSp new mod ord setBg setClrOvrMap">
        <pc:chgData name="Kenneth van Surksum | Itgration" userId="6e5e5ae6-263d-4dc7-b331-904008a2305e" providerId="ADAL" clId="{30DCCC70-D524-41A0-A8F2-279969914F19}" dt="2024-08-09T14:30:27.533" v="245" actId="20577"/>
        <pc:sldMkLst>
          <pc:docMk/>
          <pc:sldMk cId="260935849" sldId="358"/>
        </pc:sldMkLst>
        <pc:spChg chg="mod">
          <ac:chgData name="Kenneth van Surksum | Itgration" userId="6e5e5ae6-263d-4dc7-b331-904008a2305e" providerId="ADAL" clId="{30DCCC70-D524-41A0-A8F2-279969914F19}" dt="2024-08-09T14:30:27.533" v="245" actId="20577"/>
          <ac:spMkLst>
            <pc:docMk/>
            <pc:sldMk cId="260935849" sldId="358"/>
            <ac:spMk id="2" creationId="{4BC9B852-FB64-105E-96B5-DD407C0062AA}"/>
          </ac:spMkLst>
        </pc:spChg>
        <pc:spChg chg="mod">
          <ac:chgData name="Kenneth van Surksum | Itgration" userId="6e5e5ae6-263d-4dc7-b331-904008a2305e" providerId="ADAL" clId="{30DCCC70-D524-41A0-A8F2-279969914F19}" dt="2024-08-09T14:30:21.836" v="227" actId="26606"/>
          <ac:spMkLst>
            <pc:docMk/>
            <pc:sldMk cId="260935849" sldId="358"/>
            <ac:spMk id="3" creationId="{AFB8B0FA-2BB0-36B3-6ABE-391EC21E7FAC}"/>
          </ac:spMkLst>
        </pc:spChg>
        <pc:spChg chg="add mod">
          <ac:chgData name="Kenneth van Surksum | Itgration" userId="6e5e5ae6-263d-4dc7-b331-904008a2305e" providerId="ADAL" clId="{30DCCC70-D524-41A0-A8F2-279969914F19}" dt="2024-08-09T14:30:21.836" v="227" actId="26606"/>
          <ac:spMkLst>
            <pc:docMk/>
            <pc:sldMk cId="260935849" sldId="358"/>
            <ac:spMk id="6" creationId="{188F35DF-C384-D5F8-81B8-66075B1A25EB}"/>
          </ac:spMkLst>
        </pc:spChg>
        <pc:spChg chg="add">
          <ac:chgData name="Kenneth van Surksum | Itgration" userId="6e5e5ae6-263d-4dc7-b331-904008a2305e" providerId="ADAL" clId="{30DCCC70-D524-41A0-A8F2-279969914F19}" dt="2024-08-09T14:30:21.836" v="227" actId="26606"/>
          <ac:spMkLst>
            <pc:docMk/>
            <pc:sldMk cId="260935849" sldId="358"/>
            <ac:spMk id="11" creationId="{71B2258F-86CA-4D4D-8270-BC05FCDEBFB3}"/>
          </ac:spMkLst>
        </pc:spChg>
        <pc:picChg chg="add mod ord">
          <ac:chgData name="Kenneth van Surksum | Itgration" userId="6e5e5ae6-263d-4dc7-b331-904008a2305e" providerId="ADAL" clId="{30DCCC70-D524-41A0-A8F2-279969914F19}" dt="2024-08-09T14:30:21.836" v="227" actId="26606"/>
          <ac:picMkLst>
            <pc:docMk/>
            <pc:sldMk cId="260935849" sldId="358"/>
            <ac:picMk id="5" creationId="{288D24EE-ED19-D66C-54E8-6BBA8726176B}"/>
          </ac:picMkLst>
        </pc:picChg>
      </pc:sldChg>
      <pc:sldChg chg="addSp new">
        <pc:chgData name="Kenneth van Surksum | Itgration" userId="6e5e5ae6-263d-4dc7-b331-904008a2305e" providerId="ADAL" clId="{30DCCC70-D524-41A0-A8F2-279969914F19}" dt="2024-08-09T14:31:22.039" v="247"/>
        <pc:sldMkLst>
          <pc:docMk/>
          <pc:sldMk cId="3844822506" sldId="359"/>
        </pc:sldMkLst>
        <pc:picChg chg="add">
          <ac:chgData name="Kenneth van Surksum | Itgration" userId="6e5e5ae6-263d-4dc7-b331-904008a2305e" providerId="ADAL" clId="{30DCCC70-D524-41A0-A8F2-279969914F19}" dt="2024-08-09T14:31:22.039" v="247"/>
          <ac:picMkLst>
            <pc:docMk/>
            <pc:sldMk cId="3844822506" sldId="359"/>
            <ac:picMk id="1026" creationId="{C9F12AF0-0A85-72EA-3C6C-D781238DD337}"/>
          </ac:picMkLst>
        </pc:picChg>
      </pc:sldChg>
    </pc:docChg>
  </pc:docChgLst>
  <pc:docChgLst>
    <pc:chgData name="Kenneth van Surksum | Itgration" userId="S::kenneth@itgration.nl::6e5e5ae6-263d-4dc7-b331-904008a2305e" providerId="AD" clId="Web-{76383403-80BD-4BAB-BEA0-D5855E1F5C60}"/>
    <pc:docChg chg="addSld modSld">
      <pc:chgData name="Kenneth van Surksum | Itgration" userId="S::kenneth@itgration.nl::6e5e5ae6-263d-4dc7-b331-904008a2305e" providerId="AD" clId="Web-{76383403-80BD-4BAB-BEA0-D5855E1F5C60}" dt="2024-07-10T09:16:21.163" v="219" actId="20577"/>
      <pc:docMkLst>
        <pc:docMk/>
      </pc:docMkLst>
      <pc:sldChg chg="modSp">
        <pc:chgData name="Kenneth van Surksum | Itgration" userId="S::kenneth@itgration.nl::6e5e5ae6-263d-4dc7-b331-904008a2305e" providerId="AD" clId="Web-{76383403-80BD-4BAB-BEA0-D5855E1F5C60}" dt="2024-07-10T09:08:21.397" v="10" actId="20577"/>
        <pc:sldMkLst>
          <pc:docMk/>
          <pc:sldMk cId="109857222" sldId="256"/>
        </pc:sldMkLst>
        <pc:spChg chg="mod">
          <ac:chgData name="Kenneth van Surksum | Itgration" userId="S::kenneth@itgration.nl::6e5e5ae6-263d-4dc7-b331-904008a2305e" providerId="AD" clId="Web-{76383403-80BD-4BAB-BEA0-D5855E1F5C60}" dt="2024-07-10T09:08:08.849" v="2" actId="20577"/>
          <ac:spMkLst>
            <pc:docMk/>
            <pc:sldMk cId="109857222" sldId="256"/>
            <ac:spMk id="2" creationId="{00000000-0000-0000-0000-000000000000}"/>
          </ac:spMkLst>
        </pc:spChg>
        <pc:spChg chg="mod">
          <ac:chgData name="Kenneth van Surksum | Itgration" userId="S::kenneth@itgration.nl::6e5e5ae6-263d-4dc7-b331-904008a2305e" providerId="AD" clId="Web-{76383403-80BD-4BAB-BEA0-D5855E1F5C60}" dt="2024-07-10T09:08:21.397" v="10" actId="20577"/>
          <ac:spMkLst>
            <pc:docMk/>
            <pc:sldMk cId="109857222" sldId="256"/>
            <ac:spMk id="3" creationId="{00000000-0000-0000-0000-000000000000}"/>
          </ac:spMkLst>
        </pc:spChg>
      </pc:sldChg>
      <pc:sldChg chg="modSp new">
        <pc:chgData name="Kenneth van Surksum | Itgration" userId="S::kenneth@itgration.nl::6e5e5ae6-263d-4dc7-b331-904008a2305e" providerId="AD" clId="Web-{76383403-80BD-4BAB-BEA0-D5855E1F5C60}" dt="2024-07-10T09:13:22.891" v="75" actId="20577"/>
        <pc:sldMkLst>
          <pc:docMk/>
          <pc:sldMk cId="1645734583" sldId="257"/>
        </pc:sldMkLst>
        <pc:spChg chg="mod">
          <ac:chgData name="Kenneth van Surksum | Itgration" userId="S::kenneth@itgration.nl::6e5e5ae6-263d-4dc7-b331-904008a2305e" providerId="AD" clId="Web-{76383403-80BD-4BAB-BEA0-D5855E1F5C60}" dt="2024-07-10T09:11:05.449" v="58" actId="20577"/>
          <ac:spMkLst>
            <pc:docMk/>
            <pc:sldMk cId="1645734583" sldId="257"/>
            <ac:spMk id="2" creationId="{2CBC22FE-CD48-BA97-4B1F-2D35D062FC58}"/>
          </ac:spMkLst>
        </pc:spChg>
        <pc:spChg chg="mod">
          <ac:chgData name="Kenneth van Surksum | Itgration" userId="S::kenneth@itgration.nl::6e5e5ae6-263d-4dc7-b331-904008a2305e" providerId="AD" clId="Web-{76383403-80BD-4BAB-BEA0-D5855E1F5C60}" dt="2024-07-10T09:13:22.891" v="75" actId="20577"/>
          <ac:spMkLst>
            <pc:docMk/>
            <pc:sldMk cId="1645734583" sldId="257"/>
            <ac:spMk id="3" creationId="{3220C475-0240-4F64-D5EC-BB0914DFD1FB}"/>
          </ac:spMkLst>
        </pc:spChg>
      </pc:sldChg>
      <pc:sldChg chg="modSp new">
        <pc:chgData name="Kenneth van Surksum | Itgration" userId="S::kenneth@itgration.nl::6e5e5ae6-263d-4dc7-b331-904008a2305e" providerId="AD" clId="Web-{76383403-80BD-4BAB-BEA0-D5855E1F5C60}" dt="2024-07-10T09:16:21.163" v="219" actId="20577"/>
        <pc:sldMkLst>
          <pc:docMk/>
          <pc:sldMk cId="3692062145" sldId="258"/>
        </pc:sldMkLst>
        <pc:spChg chg="mod">
          <ac:chgData name="Kenneth van Surksum | Itgration" userId="S::kenneth@itgration.nl::6e5e5ae6-263d-4dc7-b331-904008a2305e" providerId="AD" clId="Web-{76383403-80BD-4BAB-BEA0-D5855E1F5C60}" dt="2024-07-10T09:16:21.163" v="219" actId="20577"/>
          <ac:spMkLst>
            <pc:docMk/>
            <pc:sldMk cId="3692062145" sldId="258"/>
            <ac:spMk id="2" creationId="{59BCAA5E-6311-1D6C-71D0-A2D7FAC71F08}"/>
          </ac:spMkLst>
        </pc:spChg>
        <pc:spChg chg="mod">
          <ac:chgData name="Kenneth van Surksum | Itgration" userId="S::kenneth@itgration.nl::6e5e5ae6-263d-4dc7-b331-904008a2305e" providerId="AD" clId="Web-{76383403-80BD-4BAB-BEA0-D5855E1F5C60}" dt="2024-07-10T09:16:13.913" v="212" actId="20577"/>
          <ac:spMkLst>
            <pc:docMk/>
            <pc:sldMk cId="3692062145" sldId="258"/>
            <ac:spMk id="3" creationId="{2E09E100-21D5-D709-09FD-04DD52335508}"/>
          </ac:spMkLst>
        </pc:spChg>
      </pc:sldChg>
    </pc:docChg>
  </pc:docChgLst>
  <pc:docChgLst>
    <pc:chgData name="Sander Rozemuller" userId="S::sander_rozemuller.com#ext#@itgration.onmicrosoft.com::c4c6743c-1c89-4883-9836-7636b3baf34d" providerId="AD" clId="Web-{B63A83F6-EA2C-21CF-8238-6807BC9F487A}"/>
    <pc:docChg chg="addSld modSld sldOrd">
      <pc:chgData name="Sander Rozemuller" userId="S::sander_rozemuller.com#ext#@itgration.onmicrosoft.com::c4c6743c-1c89-4883-9836-7636b3baf34d" providerId="AD" clId="Web-{B63A83F6-EA2C-21CF-8238-6807BC9F487A}" dt="2024-08-01T12:21:19.123" v="47" actId="20577"/>
      <pc:docMkLst>
        <pc:docMk/>
      </pc:docMkLst>
      <pc:sldChg chg="modSp">
        <pc:chgData name="Sander Rozemuller" userId="S::sander_rozemuller.com#ext#@itgration.onmicrosoft.com::c4c6743c-1c89-4883-9836-7636b3baf34d" providerId="AD" clId="Web-{B63A83F6-EA2C-21CF-8238-6807BC9F487A}" dt="2024-08-01T12:21:19.123" v="47" actId="20577"/>
        <pc:sldMkLst>
          <pc:docMk/>
          <pc:sldMk cId="155071290" sldId="262"/>
        </pc:sldMkLst>
        <pc:spChg chg="mod">
          <ac:chgData name="Sander Rozemuller" userId="S::sander_rozemuller.com#ext#@itgration.onmicrosoft.com::c4c6743c-1c89-4883-9836-7636b3baf34d" providerId="AD" clId="Web-{B63A83F6-EA2C-21CF-8238-6807BC9F487A}" dt="2024-08-01T12:21:19.123" v="47" actId="20577"/>
          <ac:spMkLst>
            <pc:docMk/>
            <pc:sldMk cId="155071290" sldId="262"/>
            <ac:spMk id="3" creationId="{98ADECD0-74C1-4899-FC50-4D07549C9F09}"/>
          </ac:spMkLst>
        </pc:spChg>
      </pc:sldChg>
      <pc:sldChg chg="modSp ord">
        <pc:chgData name="Sander Rozemuller" userId="S::sander_rozemuller.com#ext#@itgration.onmicrosoft.com::c4c6743c-1c89-4883-9836-7636b3baf34d" providerId="AD" clId="Web-{B63A83F6-EA2C-21CF-8238-6807BC9F487A}" dt="2024-08-01T12:17:41.789" v="23" actId="20577"/>
        <pc:sldMkLst>
          <pc:docMk/>
          <pc:sldMk cId="835467181" sldId="263"/>
        </pc:sldMkLst>
        <pc:spChg chg="mod">
          <ac:chgData name="Sander Rozemuller" userId="S::sander_rozemuller.com#ext#@itgration.onmicrosoft.com::c4c6743c-1c89-4883-9836-7636b3baf34d" providerId="AD" clId="Web-{B63A83F6-EA2C-21CF-8238-6807BC9F487A}" dt="2024-08-01T12:17:41.789" v="23" actId="20577"/>
          <ac:spMkLst>
            <pc:docMk/>
            <pc:sldMk cId="835467181" sldId="263"/>
            <ac:spMk id="9" creationId="{9A25499E-3836-8E31-6D39-7250C7C14D4B}"/>
          </ac:spMkLst>
        </pc:spChg>
      </pc:sldChg>
      <pc:sldChg chg="addSp modSp mod setBg">
        <pc:chgData name="Sander Rozemuller" userId="S::sander_rozemuller.com#ext#@itgration.onmicrosoft.com::c4c6743c-1c89-4883-9836-7636b3baf34d" providerId="AD" clId="Web-{B63A83F6-EA2C-21CF-8238-6807BC9F487A}" dt="2024-08-01T12:01:03.343" v="4"/>
        <pc:sldMkLst>
          <pc:docMk/>
          <pc:sldMk cId="2339763230" sldId="266"/>
        </pc:sldMkLst>
        <pc:spChg chg="mod">
          <ac:chgData name="Sander Rozemuller" userId="S::sander_rozemuller.com#ext#@itgration.onmicrosoft.com::c4c6743c-1c89-4883-9836-7636b3baf34d" providerId="AD" clId="Web-{B63A83F6-EA2C-21CF-8238-6807BC9F487A}" dt="2024-08-01T12:01:03.343" v="4"/>
          <ac:spMkLst>
            <pc:docMk/>
            <pc:sldMk cId="2339763230" sldId="266"/>
            <ac:spMk id="2" creationId="{92AD8621-F14D-BF53-7AC2-6F12375862D1}"/>
          </ac:spMkLst>
        </pc:spChg>
        <pc:spChg chg="mod">
          <ac:chgData name="Sander Rozemuller" userId="S::sander_rozemuller.com#ext#@itgration.onmicrosoft.com::c4c6743c-1c89-4883-9836-7636b3baf34d" providerId="AD" clId="Web-{B63A83F6-EA2C-21CF-8238-6807BC9F487A}" dt="2024-08-01T12:01:03.343" v="4"/>
          <ac:spMkLst>
            <pc:docMk/>
            <pc:sldMk cId="2339763230" sldId="266"/>
            <ac:spMk id="6" creationId="{24181F47-792F-BB8B-20C4-836EE7FD6323}"/>
          </ac:spMkLst>
        </pc:spChg>
        <pc:spChg chg="add">
          <ac:chgData name="Sander Rozemuller" userId="S::sander_rozemuller.com#ext#@itgration.onmicrosoft.com::c4c6743c-1c89-4883-9836-7636b3baf34d" providerId="AD" clId="Web-{B63A83F6-EA2C-21CF-8238-6807BC9F487A}" dt="2024-08-01T12:01:03.343" v="4"/>
          <ac:spMkLst>
            <pc:docMk/>
            <pc:sldMk cId="2339763230" sldId="266"/>
            <ac:spMk id="11" creationId="{F0087D53-9295-4463-AAE4-D5C626046E9F}"/>
          </ac:spMkLst>
        </pc:spChg>
        <pc:spChg chg="add">
          <ac:chgData name="Sander Rozemuller" userId="S::sander_rozemuller.com#ext#@itgration.onmicrosoft.com::c4c6743c-1c89-4883-9836-7636b3baf34d" providerId="AD" clId="Web-{B63A83F6-EA2C-21CF-8238-6807BC9F487A}" dt="2024-08-01T12:01:03.343" v="4"/>
          <ac:spMkLst>
            <pc:docMk/>
            <pc:sldMk cId="2339763230" sldId="266"/>
            <ac:spMk id="13" creationId="{D6A9C53F-5F90-40A5-8C85-5412D39C8C68}"/>
          </ac:spMkLst>
        </pc:spChg>
        <pc:picChg chg="add mod">
          <ac:chgData name="Sander Rozemuller" userId="S::sander_rozemuller.com#ext#@itgration.onmicrosoft.com::c4c6743c-1c89-4883-9836-7636b3baf34d" providerId="AD" clId="Web-{B63A83F6-EA2C-21CF-8238-6807BC9F487A}" dt="2024-08-01T12:01:03.343" v="4"/>
          <ac:picMkLst>
            <pc:docMk/>
            <pc:sldMk cId="2339763230" sldId="266"/>
            <ac:picMk id="3" creationId="{D1090D1E-D8FD-663C-18ED-68636988B1BE}"/>
          </ac:picMkLst>
        </pc:picChg>
        <pc:picChg chg="mod ord">
          <ac:chgData name="Sander Rozemuller" userId="S::sander_rozemuller.com#ext#@itgration.onmicrosoft.com::c4c6743c-1c89-4883-9836-7636b3baf34d" providerId="AD" clId="Web-{B63A83F6-EA2C-21CF-8238-6807BC9F487A}" dt="2024-08-01T12:01:03.343" v="4"/>
          <ac:picMkLst>
            <pc:docMk/>
            <pc:sldMk cId="2339763230" sldId="266"/>
            <ac:picMk id="4" creationId="{E425D26B-E0FC-FFEE-CDE8-4BE57EE40F1D}"/>
          </ac:picMkLst>
        </pc:picChg>
      </pc:sldChg>
      <pc:sldChg chg="addSp delSp modSp new">
        <pc:chgData name="Sander Rozemuller" userId="S::sander_rozemuller.com#ext#@itgration.onmicrosoft.com::c4c6743c-1c89-4883-9836-7636b3baf34d" providerId="AD" clId="Web-{B63A83F6-EA2C-21CF-8238-6807BC9F487A}" dt="2024-08-01T12:19:41.011" v="37" actId="1076"/>
        <pc:sldMkLst>
          <pc:docMk/>
          <pc:sldMk cId="620663003" sldId="267"/>
        </pc:sldMkLst>
        <pc:spChg chg="mod">
          <ac:chgData name="Sander Rozemuller" userId="S::sander_rozemuller.com#ext#@itgration.onmicrosoft.com::c4c6743c-1c89-4883-9836-7636b3baf34d" providerId="AD" clId="Web-{B63A83F6-EA2C-21CF-8238-6807BC9F487A}" dt="2024-08-01T12:18:26.587" v="31" actId="20577"/>
          <ac:spMkLst>
            <pc:docMk/>
            <pc:sldMk cId="620663003" sldId="267"/>
            <ac:spMk id="2" creationId="{1EA7D07F-FE29-C4B9-1FF4-F61914854EC7}"/>
          </ac:spMkLst>
        </pc:spChg>
        <pc:spChg chg="del">
          <ac:chgData name="Sander Rozemuller" userId="S::sander_rozemuller.com#ext#@itgration.onmicrosoft.com::c4c6743c-1c89-4883-9836-7636b3baf34d" providerId="AD" clId="Web-{B63A83F6-EA2C-21CF-8238-6807BC9F487A}" dt="2024-08-01T12:18:20.400" v="25"/>
          <ac:spMkLst>
            <pc:docMk/>
            <pc:sldMk cId="620663003" sldId="267"/>
            <ac:spMk id="3" creationId="{CC298859-3708-8112-EFD1-ADC6F59B08BF}"/>
          </ac:spMkLst>
        </pc:spChg>
        <pc:picChg chg="add mod ord">
          <ac:chgData name="Sander Rozemuller" userId="S::sander_rozemuller.com#ext#@itgration.onmicrosoft.com::c4c6743c-1c89-4883-9836-7636b3baf34d" providerId="AD" clId="Web-{B63A83F6-EA2C-21CF-8238-6807BC9F487A}" dt="2024-08-01T12:18:32.822" v="32" actId="1076"/>
          <ac:picMkLst>
            <pc:docMk/>
            <pc:sldMk cId="620663003" sldId="267"/>
            <ac:picMk id="4" creationId="{787F7BF0-9783-1EAC-7B82-6F1938809394}"/>
          </ac:picMkLst>
        </pc:picChg>
        <pc:picChg chg="add mod">
          <ac:chgData name="Sander Rozemuller" userId="S::sander_rozemuller.com#ext#@itgration.onmicrosoft.com::c4c6743c-1c89-4883-9836-7636b3baf34d" providerId="AD" clId="Web-{B63A83F6-EA2C-21CF-8238-6807BC9F487A}" dt="2024-08-01T12:19:41.011" v="37" actId="1076"/>
          <ac:picMkLst>
            <pc:docMk/>
            <pc:sldMk cId="620663003" sldId="267"/>
            <ac:picMk id="5" creationId="{32F96A14-DEF8-ED1E-379A-50CEC304CF95}"/>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4" Type="http://schemas.openxmlformats.org/officeDocument/2006/relationships/image" Target="../media/image3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svg"/><Relationship Id="rId1" Type="http://schemas.openxmlformats.org/officeDocument/2006/relationships/image" Target="../media/image33.png"/><Relationship Id="rId4" Type="http://schemas.openxmlformats.org/officeDocument/2006/relationships/image" Target="../media/image3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0617BE-A779-401F-A3C7-898161EB5736}"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51DDA9D0-50C5-4D3D-987C-D259F23BC4B2}">
      <dgm:prSet/>
      <dgm:spPr/>
      <dgm:t>
        <a:bodyPr/>
        <a:lstStyle/>
        <a:p>
          <a:pPr>
            <a:lnSpc>
              <a:spcPct val="100000"/>
            </a:lnSpc>
          </a:pPr>
          <a:r>
            <a:rPr lang="en-US"/>
            <a:t>Results, and now?</a:t>
          </a:r>
        </a:p>
      </dgm:t>
    </dgm:pt>
    <dgm:pt modelId="{1BED68C2-BA6C-4B7F-B0ED-6AD336B7629F}" type="parTrans" cxnId="{7DB0D6E6-808F-42F1-B478-3EBBB1DCFFB1}">
      <dgm:prSet/>
      <dgm:spPr/>
      <dgm:t>
        <a:bodyPr/>
        <a:lstStyle/>
        <a:p>
          <a:endParaRPr lang="en-US"/>
        </a:p>
      </dgm:t>
    </dgm:pt>
    <dgm:pt modelId="{88962BA9-2B40-4969-97AE-86FC5A7342D8}" type="sibTrans" cxnId="{7DB0D6E6-808F-42F1-B478-3EBBB1DCFFB1}">
      <dgm:prSet/>
      <dgm:spPr/>
      <dgm:t>
        <a:bodyPr/>
        <a:lstStyle/>
        <a:p>
          <a:endParaRPr lang="en-US"/>
        </a:p>
      </dgm:t>
    </dgm:pt>
    <dgm:pt modelId="{C4CFE34F-F881-47CF-BFB3-EBBCC9B2A9B0}">
      <dgm:prSet/>
      <dgm:spPr/>
      <dgm:t>
        <a:bodyPr/>
        <a:lstStyle/>
        <a:p>
          <a:pPr>
            <a:lnSpc>
              <a:spcPct val="100000"/>
            </a:lnSpc>
          </a:pPr>
          <a:r>
            <a:rPr lang="en-US"/>
            <a:t>Log Analytics - &gt; Azure Sentinel</a:t>
          </a:r>
        </a:p>
      </dgm:t>
    </dgm:pt>
    <dgm:pt modelId="{34454114-4911-49AA-B195-6ADABB7BCE18}" type="parTrans" cxnId="{55A04E9B-F4D6-496C-8D22-9E910ED3447F}">
      <dgm:prSet/>
      <dgm:spPr/>
      <dgm:t>
        <a:bodyPr/>
        <a:lstStyle/>
        <a:p>
          <a:endParaRPr lang="en-US"/>
        </a:p>
      </dgm:t>
    </dgm:pt>
    <dgm:pt modelId="{7B171177-3B30-4499-8FF1-40518FBDA7D8}" type="sibTrans" cxnId="{55A04E9B-F4D6-496C-8D22-9E910ED3447F}">
      <dgm:prSet/>
      <dgm:spPr/>
      <dgm:t>
        <a:bodyPr/>
        <a:lstStyle/>
        <a:p>
          <a:endParaRPr lang="en-US"/>
        </a:p>
      </dgm:t>
    </dgm:pt>
    <dgm:pt modelId="{B6E9C650-4E54-448D-8220-7C35A9BC95D0}" type="pres">
      <dgm:prSet presAssocID="{720617BE-A779-401F-A3C7-898161EB5736}" presName="root" presStyleCnt="0">
        <dgm:presLayoutVars>
          <dgm:dir/>
          <dgm:resizeHandles val="exact"/>
        </dgm:presLayoutVars>
      </dgm:prSet>
      <dgm:spPr/>
    </dgm:pt>
    <dgm:pt modelId="{C57201A1-04BB-4F44-9E3A-175424D9AB43}" type="pres">
      <dgm:prSet presAssocID="{51DDA9D0-50C5-4D3D-987C-D259F23BC4B2}" presName="compNode" presStyleCnt="0"/>
      <dgm:spPr/>
    </dgm:pt>
    <dgm:pt modelId="{CD77531B-F871-4854-BBE3-C57EC2E90BFF}" type="pres">
      <dgm:prSet presAssocID="{51DDA9D0-50C5-4D3D-987C-D259F23BC4B2}"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Optical disc"/>
        </a:ext>
      </dgm:extLst>
    </dgm:pt>
    <dgm:pt modelId="{37FD7A39-1D57-4F63-957C-14718B26F0D5}" type="pres">
      <dgm:prSet presAssocID="{51DDA9D0-50C5-4D3D-987C-D259F23BC4B2}" presName="spaceRect" presStyleCnt="0"/>
      <dgm:spPr/>
    </dgm:pt>
    <dgm:pt modelId="{71ED4840-B8F6-45E6-8B61-2AF200D79C54}" type="pres">
      <dgm:prSet presAssocID="{51DDA9D0-50C5-4D3D-987C-D259F23BC4B2}" presName="textRect" presStyleLbl="revTx" presStyleIdx="0" presStyleCnt="2">
        <dgm:presLayoutVars>
          <dgm:chMax val="1"/>
          <dgm:chPref val="1"/>
        </dgm:presLayoutVars>
      </dgm:prSet>
      <dgm:spPr/>
    </dgm:pt>
    <dgm:pt modelId="{92E12B53-535C-4C6E-AD41-7AEEDF6F04F5}" type="pres">
      <dgm:prSet presAssocID="{88962BA9-2B40-4969-97AE-86FC5A7342D8}" presName="sibTrans" presStyleCnt="0"/>
      <dgm:spPr/>
    </dgm:pt>
    <dgm:pt modelId="{DDB41E59-3BFD-4914-9DE7-EF4B393E5FD4}" type="pres">
      <dgm:prSet presAssocID="{C4CFE34F-F881-47CF-BFB3-EBBCC9B2A9B0}" presName="compNode" presStyleCnt="0"/>
      <dgm:spPr/>
    </dgm:pt>
    <dgm:pt modelId="{E72E0DB8-5333-4471-B7AE-04269F49212F}" type="pres">
      <dgm:prSet presAssocID="{C4CFE34F-F881-47CF-BFB3-EBBCC9B2A9B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loud"/>
        </a:ext>
      </dgm:extLst>
    </dgm:pt>
    <dgm:pt modelId="{43772C08-EFE2-4DC3-8EE5-6B3EF4B93B99}" type="pres">
      <dgm:prSet presAssocID="{C4CFE34F-F881-47CF-BFB3-EBBCC9B2A9B0}" presName="spaceRect" presStyleCnt="0"/>
      <dgm:spPr/>
    </dgm:pt>
    <dgm:pt modelId="{A9553597-EE4C-4F73-9DF6-9C6331DE70D9}" type="pres">
      <dgm:prSet presAssocID="{C4CFE34F-F881-47CF-BFB3-EBBCC9B2A9B0}" presName="textRect" presStyleLbl="revTx" presStyleIdx="1" presStyleCnt="2">
        <dgm:presLayoutVars>
          <dgm:chMax val="1"/>
          <dgm:chPref val="1"/>
        </dgm:presLayoutVars>
      </dgm:prSet>
      <dgm:spPr/>
    </dgm:pt>
  </dgm:ptLst>
  <dgm:cxnLst>
    <dgm:cxn modelId="{14DAFC62-9388-4DF6-8D66-CBC67A351783}" type="presOf" srcId="{720617BE-A779-401F-A3C7-898161EB5736}" destId="{B6E9C650-4E54-448D-8220-7C35A9BC95D0}" srcOrd="0" destOrd="0" presId="urn:microsoft.com/office/officeart/2018/2/layout/IconLabelList"/>
    <dgm:cxn modelId="{94A47249-41E3-4AD9-9544-4515408806BA}" type="presOf" srcId="{C4CFE34F-F881-47CF-BFB3-EBBCC9B2A9B0}" destId="{A9553597-EE4C-4F73-9DF6-9C6331DE70D9}" srcOrd="0" destOrd="0" presId="urn:microsoft.com/office/officeart/2018/2/layout/IconLabelList"/>
    <dgm:cxn modelId="{55A04E9B-F4D6-496C-8D22-9E910ED3447F}" srcId="{720617BE-A779-401F-A3C7-898161EB5736}" destId="{C4CFE34F-F881-47CF-BFB3-EBBCC9B2A9B0}" srcOrd="1" destOrd="0" parTransId="{34454114-4911-49AA-B195-6ADABB7BCE18}" sibTransId="{7B171177-3B30-4499-8FF1-40518FBDA7D8}"/>
    <dgm:cxn modelId="{92947BD3-66FF-4392-9E11-51B67A35ACE9}" type="presOf" srcId="{51DDA9D0-50C5-4D3D-987C-D259F23BC4B2}" destId="{71ED4840-B8F6-45E6-8B61-2AF200D79C54}" srcOrd="0" destOrd="0" presId="urn:microsoft.com/office/officeart/2018/2/layout/IconLabelList"/>
    <dgm:cxn modelId="{7DB0D6E6-808F-42F1-B478-3EBBB1DCFFB1}" srcId="{720617BE-A779-401F-A3C7-898161EB5736}" destId="{51DDA9D0-50C5-4D3D-987C-D259F23BC4B2}" srcOrd="0" destOrd="0" parTransId="{1BED68C2-BA6C-4B7F-B0ED-6AD336B7629F}" sibTransId="{88962BA9-2B40-4969-97AE-86FC5A7342D8}"/>
    <dgm:cxn modelId="{CDAD4EFF-913A-46B9-9409-04892C67C710}" type="presParOf" srcId="{B6E9C650-4E54-448D-8220-7C35A9BC95D0}" destId="{C57201A1-04BB-4F44-9E3A-175424D9AB43}" srcOrd="0" destOrd="0" presId="urn:microsoft.com/office/officeart/2018/2/layout/IconLabelList"/>
    <dgm:cxn modelId="{135AAAFC-B18D-437D-AA43-6C3B111C8C65}" type="presParOf" srcId="{C57201A1-04BB-4F44-9E3A-175424D9AB43}" destId="{CD77531B-F871-4854-BBE3-C57EC2E90BFF}" srcOrd="0" destOrd="0" presId="urn:microsoft.com/office/officeart/2018/2/layout/IconLabelList"/>
    <dgm:cxn modelId="{7F50CA06-EC75-4A30-AF51-C145A3801368}" type="presParOf" srcId="{C57201A1-04BB-4F44-9E3A-175424D9AB43}" destId="{37FD7A39-1D57-4F63-957C-14718B26F0D5}" srcOrd="1" destOrd="0" presId="urn:microsoft.com/office/officeart/2018/2/layout/IconLabelList"/>
    <dgm:cxn modelId="{453FCB51-C647-4908-858F-CF247ABF13DE}" type="presParOf" srcId="{C57201A1-04BB-4F44-9E3A-175424D9AB43}" destId="{71ED4840-B8F6-45E6-8B61-2AF200D79C54}" srcOrd="2" destOrd="0" presId="urn:microsoft.com/office/officeart/2018/2/layout/IconLabelList"/>
    <dgm:cxn modelId="{3C53B29C-32F9-4475-8793-6CE46D91187C}" type="presParOf" srcId="{B6E9C650-4E54-448D-8220-7C35A9BC95D0}" destId="{92E12B53-535C-4C6E-AD41-7AEEDF6F04F5}" srcOrd="1" destOrd="0" presId="urn:microsoft.com/office/officeart/2018/2/layout/IconLabelList"/>
    <dgm:cxn modelId="{4F8D34C4-BB8E-406F-8972-8B191A1C7A49}" type="presParOf" srcId="{B6E9C650-4E54-448D-8220-7C35A9BC95D0}" destId="{DDB41E59-3BFD-4914-9DE7-EF4B393E5FD4}" srcOrd="2" destOrd="0" presId="urn:microsoft.com/office/officeart/2018/2/layout/IconLabelList"/>
    <dgm:cxn modelId="{94436580-86BA-4987-A3AF-4173CF14197C}" type="presParOf" srcId="{DDB41E59-3BFD-4914-9DE7-EF4B393E5FD4}" destId="{E72E0DB8-5333-4471-B7AE-04269F49212F}" srcOrd="0" destOrd="0" presId="urn:microsoft.com/office/officeart/2018/2/layout/IconLabelList"/>
    <dgm:cxn modelId="{9A17852D-D9D7-4AD9-82DE-508870AEB58F}" type="presParOf" srcId="{DDB41E59-3BFD-4914-9DE7-EF4B393E5FD4}" destId="{43772C08-EFE2-4DC3-8EE5-6B3EF4B93B99}" srcOrd="1" destOrd="0" presId="urn:microsoft.com/office/officeart/2018/2/layout/IconLabelList"/>
    <dgm:cxn modelId="{E7D9252F-9270-4BAA-A914-8E4888D12EE2}" type="presParOf" srcId="{DDB41E59-3BFD-4914-9DE7-EF4B393E5FD4}" destId="{A9553597-EE4C-4F73-9DF6-9C6331DE70D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77531B-F871-4854-BBE3-C57EC2E90BFF}">
      <dsp:nvSpPr>
        <dsp:cNvPr id="0" name=""/>
        <dsp:cNvSpPr/>
      </dsp:nvSpPr>
      <dsp:spPr>
        <a:xfrm>
          <a:off x="1747800" y="60859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ED4840-B8F6-45E6-8B61-2AF200D79C54}">
      <dsp:nvSpPr>
        <dsp:cNvPr id="0" name=""/>
        <dsp:cNvSpPr/>
      </dsp:nvSpPr>
      <dsp:spPr>
        <a:xfrm>
          <a:off x="559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pPr>
          <a:r>
            <a:rPr lang="en-US" sz="2500" kern="1200"/>
            <a:t>Results, and now?</a:t>
          </a:r>
        </a:p>
      </dsp:txBody>
      <dsp:txXfrm>
        <a:off x="559800" y="3022743"/>
        <a:ext cx="4320000" cy="720000"/>
      </dsp:txXfrm>
    </dsp:sp>
    <dsp:sp modelId="{E72E0DB8-5333-4471-B7AE-04269F49212F}">
      <dsp:nvSpPr>
        <dsp:cNvPr id="0" name=""/>
        <dsp:cNvSpPr/>
      </dsp:nvSpPr>
      <dsp:spPr>
        <a:xfrm>
          <a:off x="6823800" y="60859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553597-EE4C-4F73-9DF6-9C6331DE70D9}">
      <dsp:nvSpPr>
        <dsp:cNvPr id="0" name=""/>
        <dsp:cNvSpPr/>
      </dsp:nvSpPr>
      <dsp:spPr>
        <a:xfrm>
          <a:off x="5635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pPr>
          <a:r>
            <a:rPr lang="en-US" sz="2500" kern="1200"/>
            <a:t>Log Analytics - &gt; Azure Sentinel</a:t>
          </a:r>
        </a:p>
      </dsp:txBody>
      <dsp:txXfrm>
        <a:off x="5635800" y="3022743"/>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jpe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g>
</file>

<file path=ppt/media/image21.jpeg>
</file>

<file path=ppt/media/image22.jpeg>
</file>

<file path=ppt/media/image23.png>
</file>

<file path=ppt/media/image24.png>
</file>

<file path=ppt/media/image25.png>
</file>

<file path=ppt/media/image26.png>
</file>

<file path=ppt/media/image27.jpeg>
</file>

<file path=ppt/media/image28.jpeg>
</file>

<file path=ppt/media/image29.png>
</file>

<file path=ppt/media/image3.png>
</file>

<file path=ppt/media/image30.png>
</file>

<file path=ppt/media/image31.jpeg>
</file>

<file path=ppt/media/image32.png>
</file>

<file path=ppt/media/image33.png>
</file>

<file path=ppt/media/image34.svg>
</file>

<file path=ppt/media/image35.png>
</file>

<file path=ppt/media/image36.sv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gif>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D21C84-C442-4963-B03D-FF54C076AA15}" type="datetimeFigureOut">
              <a:t>9/2/2024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D35D18-CFC4-411C-8422-5D251CD6E9AE}" type="slidenum">
              <a:t>‹#›</a:t>
            </a:fld>
            <a:endParaRPr lang="en-US"/>
          </a:p>
        </p:txBody>
      </p:sp>
    </p:spTree>
    <p:extLst>
      <p:ext uri="{BB962C8B-B14F-4D97-AF65-F5344CB8AC3E}">
        <p14:creationId xmlns:p14="http://schemas.microsoft.com/office/powerpoint/2010/main" val="9018540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tra.microsoft.com/"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graph.microsoft.com/beta/identity/conditionalAccess/evaluate"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rozemuller.com/check-conditional-access-policy-effect-automated/"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33E4E60F-6735-3E45-87FC-2659939AE4BE}" type="slidenum">
              <a:rPr lang="en-DE" smtClean="0"/>
              <a:t>1</a:t>
            </a:fld>
            <a:endParaRPr lang="en-DE"/>
          </a:p>
        </p:txBody>
      </p:sp>
    </p:spTree>
    <p:extLst>
      <p:ext uri="{BB962C8B-B14F-4D97-AF65-F5344CB8AC3E}">
        <p14:creationId xmlns:p14="http://schemas.microsoft.com/office/powerpoint/2010/main" val="38343343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0D35D18-CFC4-411C-8422-5D251CD6E9AE}" type="slidenum">
              <a:rPr lang="en-NL" smtClean="0"/>
              <a:t>16</a:t>
            </a:fld>
            <a:endParaRPr lang="en-NL"/>
          </a:p>
        </p:txBody>
      </p:sp>
    </p:spTree>
    <p:extLst>
      <p:ext uri="{BB962C8B-B14F-4D97-AF65-F5344CB8AC3E}">
        <p14:creationId xmlns:p14="http://schemas.microsoft.com/office/powerpoint/2010/main" val="15641314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0D35D18-CFC4-411C-8422-5D251CD6E9AE}" type="slidenum">
              <a:rPr lang="en-NL" smtClean="0"/>
              <a:t>17</a:t>
            </a:fld>
            <a:endParaRPr lang="en-NL"/>
          </a:p>
        </p:txBody>
      </p:sp>
    </p:spTree>
    <p:extLst>
      <p:ext uri="{BB962C8B-B14F-4D97-AF65-F5344CB8AC3E}">
        <p14:creationId xmlns:p14="http://schemas.microsoft.com/office/powerpoint/2010/main" val="2264358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0D35D18-CFC4-411C-8422-5D251CD6E9AE}" type="slidenum">
              <a:rPr lang="en-NL" smtClean="0"/>
              <a:t>18</a:t>
            </a:fld>
            <a:endParaRPr lang="en-NL"/>
          </a:p>
        </p:txBody>
      </p:sp>
    </p:spTree>
    <p:extLst>
      <p:ext uri="{BB962C8B-B14F-4D97-AF65-F5344CB8AC3E}">
        <p14:creationId xmlns:p14="http://schemas.microsoft.com/office/powerpoint/2010/main" val="8985576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Log analytics - &gt; Create Table </a:t>
            </a:r>
          </a:p>
          <a:p>
            <a:r>
              <a:rPr lang="en-US">
                <a:ea typeface="Calibri"/>
                <a:cs typeface="Calibri"/>
              </a:rPr>
              <a:t>DCR Rule -&gt; Monitor Metric publisher permissions IAM</a:t>
            </a:r>
          </a:p>
          <a:p>
            <a:endParaRPr lang="en-US">
              <a:ea typeface="Calibri"/>
              <a:cs typeface="Calibri"/>
            </a:endParaRPr>
          </a:p>
          <a:p>
            <a:endParaRPr lang="en-US">
              <a:ea typeface="Calibri"/>
              <a:cs typeface="Calibri"/>
            </a:endParaRPr>
          </a:p>
          <a:p>
            <a:r>
              <a:rPr lang="en-US">
                <a:ea typeface="Calibri"/>
                <a:cs typeface="Calibri"/>
              </a:rPr>
              <a:t>Azure monitor -&gt; data collection endpoint</a:t>
            </a:r>
          </a:p>
        </p:txBody>
      </p:sp>
      <p:sp>
        <p:nvSpPr>
          <p:cNvPr id="4" name="Slide Number Placeholder 3"/>
          <p:cNvSpPr>
            <a:spLocks noGrp="1"/>
          </p:cNvSpPr>
          <p:nvPr>
            <p:ph type="sldNum" sz="quarter" idx="5"/>
          </p:nvPr>
        </p:nvSpPr>
        <p:spPr/>
        <p:txBody>
          <a:bodyPr/>
          <a:lstStyle/>
          <a:p>
            <a:fld id="{E0D35D18-CFC4-411C-8422-5D251CD6E9AE}" type="slidenum">
              <a:t>19</a:t>
            </a:fld>
            <a:endParaRPr lang="en-US"/>
          </a:p>
        </p:txBody>
      </p:sp>
    </p:spTree>
    <p:extLst>
      <p:ext uri="{BB962C8B-B14F-4D97-AF65-F5344CB8AC3E}">
        <p14:creationId xmlns:p14="http://schemas.microsoft.com/office/powerpoint/2010/main" val="4714008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L" dirty="0">
                <a:ea typeface="Calibri"/>
                <a:cs typeface="Calibri"/>
              </a:rPr>
              <a:t>Step 1: Show </a:t>
            </a:r>
            <a:r>
              <a:rPr lang="en-NL" err="1">
                <a:ea typeface="Calibri"/>
                <a:cs typeface="Calibri"/>
              </a:rPr>
              <a:t>Github</a:t>
            </a:r>
            <a:endParaRPr lang="en-US">
              <a:ea typeface="Calibri"/>
              <a:cs typeface="Calibri"/>
            </a:endParaRPr>
          </a:p>
          <a:p>
            <a:pPr marL="171450" indent="-171450">
              <a:buFont typeface="Calibri"/>
              <a:buChar char="-"/>
            </a:pPr>
            <a:r>
              <a:rPr lang="en-NL" dirty="0">
                <a:ea typeface="Calibri"/>
                <a:cs typeface="Calibri"/>
              </a:rPr>
              <a:t>Show how to set up GitHub action</a:t>
            </a:r>
          </a:p>
          <a:p>
            <a:pPr marL="171450" indent="-171450">
              <a:buFont typeface="Calibri"/>
              <a:buChar char="-"/>
            </a:pPr>
            <a:r>
              <a:rPr lang="en-NL" dirty="0">
                <a:ea typeface="Calibri"/>
                <a:cs typeface="Calibri"/>
              </a:rPr>
              <a:t>Show how to connect repository to azure tenant using federated credentials</a:t>
            </a:r>
          </a:p>
          <a:p>
            <a:pPr marL="171450" indent="-171450">
              <a:buFont typeface="Calibri"/>
              <a:buChar char="-"/>
            </a:pPr>
            <a:endParaRPr lang="en-NL" dirty="0">
              <a:ea typeface="Calibri"/>
              <a:cs typeface="Calibri"/>
            </a:endParaRPr>
          </a:p>
          <a:p>
            <a:pPr marL="171450" indent="-171450">
              <a:buFont typeface="Calibri"/>
              <a:buChar char="-"/>
            </a:pPr>
            <a:r>
              <a:rPr lang="en-NL" dirty="0">
                <a:ea typeface="Calibri"/>
                <a:cs typeface="Calibri"/>
              </a:rPr>
              <a:t>Show identity that is use in the tenant</a:t>
            </a:r>
          </a:p>
          <a:p>
            <a:pPr marL="171450" indent="-171450">
              <a:buFont typeface="Calibri"/>
              <a:buChar char="-"/>
            </a:pPr>
            <a:r>
              <a:rPr lang="en-NL" dirty="0">
                <a:ea typeface="Calibri"/>
                <a:cs typeface="Calibri"/>
              </a:rPr>
              <a:t>Show Maester task in the </a:t>
            </a:r>
            <a:r>
              <a:rPr lang="en-NL" dirty="0" err="1">
                <a:ea typeface="Calibri"/>
                <a:cs typeface="Calibri"/>
              </a:rPr>
              <a:t>Github</a:t>
            </a:r>
            <a:r>
              <a:rPr lang="en-NL" dirty="0">
                <a:ea typeface="Calibri"/>
                <a:cs typeface="Calibri"/>
              </a:rPr>
              <a:t> action (action is in identity repository)</a:t>
            </a:r>
          </a:p>
          <a:p>
            <a:pPr marL="171450" indent="-171450">
              <a:buFont typeface="Calibri"/>
              <a:buChar char="-"/>
            </a:pPr>
            <a:endParaRPr lang="en-NL" dirty="0">
              <a:ea typeface="Calibri"/>
              <a:cs typeface="Calibri"/>
            </a:endParaRPr>
          </a:p>
          <a:p>
            <a:pPr marL="171450" indent="-171450">
              <a:buFont typeface="Calibri"/>
              <a:buChar char="-"/>
            </a:pPr>
            <a:r>
              <a:rPr lang="en-NL" dirty="0">
                <a:ea typeface="Calibri"/>
                <a:cs typeface="Calibri"/>
              </a:rPr>
              <a:t>Show PowerShell task that fetches the Maester output and send the info to log analytics</a:t>
            </a:r>
          </a:p>
          <a:p>
            <a:pPr marL="171450" indent="-171450">
              <a:buFont typeface="Calibri"/>
              <a:buChar char="-"/>
            </a:pPr>
            <a:endParaRPr lang="en-NL" dirty="0">
              <a:ea typeface="Calibri"/>
              <a:cs typeface="Calibri"/>
            </a:endParaRPr>
          </a:p>
          <a:p>
            <a:r>
              <a:rPr lang="en-NL" dirty="0">
                <a:ea typeface="Calibri"/>
                <a:cs typeface="Calibri"/>
              </a:rPr>
              <a:t>Step 2: Show Azure configuration</a:t>
            </a:r>
          </a:p>
          <a:p>
            <a:pPr marL="171450" indent="-171450">
              <a:buFont typeface="Calibri"/>
              <a:buChar char="-"/>
            </a:pPr>
            <a:r>
              <a:rPr lang="en-NL" dirty="0">
                <a:ea typeface="Calibri"/>
                <a:cs typeface="Calibri"/>
              </a:rPr>
              <a:t>Show how to setup log analytics</a:t>
            </a:r>
          </a:p>
          <a:p>
            <a:pPr marL="171450" indent="-171450">
              <a:buFont typeface="Calibri"/>
              <a:buChar char="-"/>
            </a:pPr>
            <a:r>
              <a:rPr lang="en-NL" dirty="0">
                <a:ea typeface="Calibri"/>
                <a:cs typeface="Calibri"/>
              </a:rPr>
              <a:t>Show data collection endpoint (this is the </a:t>
            </a:r>
            <a:r>
              <a:rPr lang="en-NL" dirty="0" err="1">
                <a:ea typeface="Calibri"/>
                <a:cs typeface="Calibri"/>
              </a:rPr>
              <a:t>frontdoor</a:t>
            </a:r>
            <a:r>
              <a:rPr lang="en-NL" dirty="0">
                <a:ea typeface="Calibri"/>
                <a:cs typeface="Calibri"/>
              </a:rPr>
              <a:t>)</a:t>
            </a:r>
          </a:p>
          <a:p>
            <a:pPr marL="171450" indent="-171450">
              <a:buFont typeface="Calibri"/>
              <a:buChar char="-"/>
            </a:pPr>
            <a:r>
              <a:rPr lang="en-NL" dirty="0">
                <a:ea typeface="Calibri"/>
                <a:cs typeface="Calibri"/>
              </a:rPr>
              <a:t>Show data collection rule (responsible to send the data to the correct location) Like in the past a telephone operator did</a:t>
            </a:r>
          </a:p>
          <a:p>
            <a:pPr marL="171450" indent="-171450">
              <a:buFont typeface="Calibri"/>
              <a:buChar char="-"/>
            </a:pPr>
            <a:r>
              <a:rPr lang="en-NL" dirty="0">
                <a:ea typeface="Calibri"/>
                <a:cs typeface="Calibri"/>
              </a:rPr>
              <a:t>Show IAM Monitor publisher role for service principal on the collection rule</a:t>
            </a:r>
          </a:p>
          <a:p>
            <a:pPr marL="171450" indent="-171450">
              <a:buFont typeface="Calibri"/>
              <a:buChar char="-"/>
            </a:pPr>
            <a:r>
              <a:rPr lang="en-NL" dirty="0">
                <a:ea typeface="Calibri"/>
                <a:cs typeface="Calibri"/>
              </a:rPr>
              <a:t>Show custom table in log analytics</a:t>
            </a:r>
          </a:p>
          <a:p>
            <a:pPr marL="171450" indent="-171450">
              <a:buFont typeface="Calibri"/>
              <a:buChar char="-"/>
            </a:pPr>
            <a:r>
              <a:rPr lang="en-NL" dirty="0">
                <a:ea typeface="Calibri"/>
                <a:cs typeface="Calibri"/>
              </a:rPr>
              <a:t>Show how to create </a:t>
            </a:r>
            <a:r>
              <a:rPr lang="en-NL" dirty="0" err="1">
                <a:ea typeface="Calibri"/>
                <a:cs typeface="Calibri"/>
              </a:rPr>
              <a:t>kusto</a:t>
            </a:r>
            <a:r>
              <a:rPr lang="en-NL" dirty="0">
                <a:ea typeface="Calibri"/>
                <a:cs typeface="Calibri"/>
              </a:rPr>
              <a:t> query</a:t>
            </a:r>
          </a:p>
          <a:p>
            <a:pPr marL="171450" indent="-171450">
              <a:buFont typeface="Calibri"/>
              <a:buChar char="-"/>
            </a:pPr>
            <a:r>
              <a:rPr lang="en-NL" dirty="0">
                <a:ea typeface="Calibri"/>
                <a:cs typeface="Calibri"/>
              </a:rPr>
              <a:t>Show monitor rule to send alerts</a:t>
            </a:r>
          </a:p>
          <a:p>
            <a:pPr marL="171450" indent="-171450">
              <a:buFont typeface="Calibri"/>
              <a:buChar char="-"/>
            </a:pPr>
            <a:endParaRPr lang="en-NL" dirty="0">
              <a:ea typeface="Calibri"/>
              <a:cs typeface="Calibri"/>
            </a:endParaRPr>
          </a:p>
          <a:p>
            <a:r>
              <a:rPr lang="en-NL" dirty="0">
                <a:ea typeface="Calibri"/>
                <a:cs typeface="Calibri"/>
              </a:rPr>
              <a:t>Step 3: Show in action</a:t>
            </a:r>
          </a:p>
          <a:p>
            <a:r>
              <a:rPr lang="en-NL" dirty="0">
                <a:ea typeface="Calibri"/>
                <a:cs typeface="Calibri"/>
              </a:rPr>
              <a:t>Run the </a:t>
            </a:r>
            <a:r>
              <a:rPr lang="en-NL" dirty="0" err="1">
                <a:ea typeface="Calibri"/>
                <a:cs typeface="Calibri"/>
              </a:rPr>
              <a:t>github</a:t>
            </a:r>
            <a:r>
              <a:rPr lang="en-NL" dirty="0">
                <a:ea typeface="Calibri"/>
                <a:cs typeface="Calibri"/>
              </a:rPr>
              <a:t> action</a:t>
            </a:r>
          </a:p>
          <a:p>
            <a:endParaRPr lang="en-NL" dirty="0">
              <a:ea typeface="Calibri"/>
              <a:cs typeface="Calibri"/>
            </a:endParaRPr>
          </a:p>
          <a:p>
            <a:pPr marL="171450" indent="-171450">
              <a:buFont typeface="Calibri"/>
              <a:buChar char="-"/>
            </a:pPr>
            <a:endParaRPr lang="en-NL" dirty="0">
              <a:ea typeface="Calibri"/>
              <a:cs typeface="Calibri"/>
            </a:endParaRPr>
          </a:p>
          <a:p>
            <a:pPr marL="171450" indent="-171450">
              <a:buFont typeface="Calibri"/>
              <a:buChar char="-"/>
            </a:pPr>
            <a:endParaRPr lang="en-NL" dirty="0">
              <a:ea typeface="Calibri"/>
              <a:cs typeface="Calibri"/>
            </a:endParaRPr>
          </a:p>
        </p:txBody>
      </p:sp>
      <p:sp>
        <p:nvSpPr>
          <p:cNvPr id="4" name="Slide Number Placeholder 3"/>
          <p:cNvSpPr>
            <a:spLocks noGrp="1"/>
          </p:cNvSpPr>
          <p:nvPr>
            <p:ph type="sldNum" sz="quarter" idx="5"/>
          </p:nvPr>
        </p:nvSpPr>
        <p:spPr/>
        <p:txBody>
          <a:bodyPr/>
          <a:lstStyle/>
          <a:p>
            <a:fld id="{E0D35D18-CFC4-411C-8422-5D251CD6E9AE}" type="slidenum">
              <a:rPr lang="en-NL" smtClean="0"/>
              <a:t>24</a:t>
            </a:fld>
            <a:endParaRPr lang="en-NL"/>
          </a:p>
        </p:txBody>
      </p:sp>
    </p:spTree>
    <p:extLst>
      <p:ext uri="{BB962C8B-B14F-4D97-AF65-F5344CB8AC3E}">
        <p14:creationId xmlns:p14="http://schemas.microsoft.com/office/powerpoint/2010/main" val="40651973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78928A-E1E2-A44A-9DCF-9C7280E74D35}" type="slidenum">
              <a:rPr lang="en-DE" smtClean="0"/>
              <a:t>24</a:t>
            </a:fld>
            <a:endParaRPr lang="en-DE"/>
          </a:p>
        </p:txBody>
      </p:sp>
    </p:spTree>
    <p:extLst>
      <p:ext uri="{BB962C8B-B14F-4D97-AF65-F5344CB8AC3E}">
        <p14:creationId xmlns:p14="http://schemas.microsoft.com/office/powerpoint/2010/main" val="28779767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33E4E60F-6735-3E45-87FC-2659939AE4BE}" type="slidenum">
              <a:rPr lang="en-DE" smtClean="0"/>
              <a:t>26</a:t>
            </a:fld>
            <a:endParaRPr lang="en-DE"/>
          </a:p>
        </p:txBody>
      </p:sp>
    </p:spTree>
    <p:extLst>
      <p:ext uri="{BB962C8B-B14F-4D97-AF65-F5344CB8AC3E}">
        <p14:creationId xmlns:p14="http://schemas.microsoft.com/office/powerpoint/2010/main" val="2061967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0D35D18-CFC4-411C-8422-5D251CD6E9AE}" type="slidenum">
              <a:rPr lang="en-NL" smtClean="0"/>
              <a:t>8</a:t>
            </a:fld>
            <a:endParaRPr lang="en-NL"/>
          </a:p>
        </p:txBody>
      </p:sp>
    </p:spTree>
    <p:extLst>
      <p:ext uri="{BB962C8B-B14F-4D97-AF65-F5344CB8AC3E}">
        <p14:creationId xmlns:p14="http://schemas.microsoft.com/office/powerpoint/2010/main" val="3581390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FFFFFF"/>
                </a:solidFill>
              </a:rPr>
              <a:t>Complex, monitoring &amp; alerting missing</a:t>
            </a:r>
            <a:endParaRPr lang="en-US" sz="1200" b="1" dirty="0">
              <a:solidFill>
                <a:srgbClr val="FFFFFF"/>
              </a:solidFill>
              <a:ea typeface="Calibri"/>
              <a:cs typeface="Calibri"/>
            </a:endParaRPr>
          </a:p>
          <a:p>
            <a:endParaRPr lang="en-NL" dirty="0"/>
          </a:p>
        </p:txBody>
      </p:sp>
      <p:sp>
        <p:nvSpPr>
          <p:cNvPr id="4" name="Slide Number Placeholder 3"/>
          <p:cNvSpPr>
            <a:spLocks noGrp="1"/>
          </p:cNvSpPr>
          <p:nvPr>
            <p:ph type="sldNum" sz="quarter" idx="5"/>
          </p:nvPr>
        </p:nvSpPr>
        <p:spPr/>
        <p:txBody>
          <a:bodyPr/>
          <a:lstStyle/>
          <a:p>
            <a:fld id="{E0D35D18-CFC4-411C-8422-5D251CD6E9AE}" type="slidenum">
              <a:rPr lang="en-NL" smtClean="0"/>
              <a:t>9</a:t>
            </a:fld>
            <a:endParaRPr lang="en-NL"/>
          </a:p>
        </p:txBody>
      </p:sp>
    </p:spTree>
    <p:extLst>
      <p:ext uri="{BB962C8B-B14F-4D97-AF65-F5344CB8AC3E}">
        <p14:creationId xmlns:p14="http://schemas.microsoft.com/office/powerpoint/2010/main" val="4718736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Kenneth:</a:t>
            </a:r>
            <a:endParaRPr lang="en-US" dirty="0"/>
          </a:p>
          <a:p>
            <a:endParaRPr lang="en-US" dirty="0"/>
          </a:p>
          <a:p>
            <a:pPr marL="0" marR="0" rtl="0">
              <a:spcBef>
                <a:spcPts val="0"/>
              </a:spcBef>
              <a:spcAft>
                <a:spcPts val="0"/>
              </a:spcAft>
            </a:pPr>
            <a:r>
              <a:rPr lang="en-US" sz="1800" b="1" dirty="0">
                <a:solidFill>
                  <a:srgbClr val="1E4E79"/>
                </a:solidFill>
                <a:effectLst/>
                <a:latin typeface="Calibri" panose="020F0502020204030204" pitchFamily="34" charset="0"/>
              </a:rPr>
              <a:t>Prerequisites:</a:t>
            </a:r>
          </a:p>
          <a:p>
            <a:pPr marL="0" marR="0" rtl="0">
              <a:spcBef>
                <a:spcPts val="0"/>
              </a:spcBef>
              <a:spcAft>
                <a:spcPts val="0"/>
              </a:spcAft>
            </a:pPr>
            <a:r>
              <a:rPr lang="en-US" sz="1800" dirty="0">
                <a:effectLst/>
                <a:latin typeface="Calibri" panose="020F0502020204030204" pitchFamily="34" charset="0"/>
              </a:rPr>
              <a:t> </a:t>
            </a:r>
          </a:p>
          <a:p>
            <a:pPr marL="0" marR="0" rtl="0">
              <a:spcBef>
                <a:spcPts val="0"/>
              </a:spcBef>
              <a:spcAft>
                <a:spcPts val="0"/>
              </a:spcAft>
            </a:pPr>
            <a:r>
              <a:rPr lang="en-US" sz="1800" dirty="0">
                <a:effectLst/>
                <a:latin typeface="Calibri" panose="020F0502020204030204" pitchFamily="34" charset="0"/>
              </a:rPr>
              <a:t>Browser window, logged in as admin-kenneth@itgration.onmicrosoft.com</a:t>
            </a:r>
          </a:p>
          <a:p>
            <a:pPr marL="0" marR="0" rtl="0">
              <a:spcBef>
                <a:spcPts val="0"/>
              </a:spcBef>
              <a:spcAft>
                <a:spcPts val="0"/>
              </a:spcAft>
            </a:pPr>
            <a:r>
              <a:rPr lang="en-US" sz="1800" dirty="0">
                <a:effectLst/>
                <a:latin typeface="Calibri" panose="020F0502020204030204" pitchFamily="34" charset="0"/>
              </a:rPr>
              <a:t> </a:t>
            </a:r>
          </a:p>
          <a:p>
            <a:pPr marL="0" marR="0" rtl="0">
              <a:spcBef>
                <a:spcPts val="0"/>
              </a:spcBef>
              <a:spcAft>
                <a:spcPts val="0"/>
              </a:spcAft>
            </a:pPr>
            <a:r>
              <a:rPr lang="en-US" sz="1800" dirty="0">
                <a:effectLst/>
                <a:latin typeface="Calibri" panose="020F0502020204030204" pitchFamily="34" charset="0"/>
              </a:rPr>
              <a:t>Browse to: </a:t>
            </a:r>
            <a:r>
              <a:rPr lang="en-US" sz="1800" dirty="0">
                <a:effectLst/>
                <a:latin typeface="Calibri" panose="020F0502020204030204" pitchFamily="34" charset="0"/>
                <a:hlinkClick r:id="rId3"/>
              </a:rPr>
              <a:t>https://entra.microsoft.com</a:t>
            </a:r>
            <a:endParaRPr lang="en-US" sz="1800" dirty="0">
              <a:effectLst/>
              <a:latin typeface="Calibri" panose="020F0502020204030204" pitchFamily="34" charset="0"/>
            </a:endParaRPr>
          </a:p>
          <a:p>
            <a:pPr marL="0" marR="0" rtl="0">
              <a:spcBef>
                <a:spcPts val="0"/>
              </a:spcBef>
              <a:spcAft>
                <a:spcPts val="0"/>
              </a:spcAft>
            </a:pPr>
            <a:r>
              <a:rPr lang="en-US" sz="1800" dirty="0">
                <a:effectLst/>
                <a:latin typeface="Calibri" panose="020F0502020204030204" pitchFamily="34" charset="0"/>
              </a:rPr>
              <a:t> </a:t>
            </a:r>
          </a:p>
          <a:p>
            <a:pPr marL="0" marR="0" rtl="0">
              <a:spcBef>
                <a:spcPts val="0"/>
              </a:spcBef>
              <a:spcAft>
                <a:spcPts val="0"/>
              </a:spcAft>
            </a:pPr>
            <a:r>
              <a:rPr lang="en-US" sz="1800" b="1" dirty="0">
                <a:solidFill>
                  <a:srgbClr val="1E4E79"/>
                </a:solidFill>
                <a:effectLst/>
                <a:latin typeface="Calibri" panose="020F0502020204030204" pitchFamily="34" charset="0"/>
              </a:rPr>
              <a:t>Step 1: Show Conditional Access policies</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Browse to Conditional Access policies, and explain their setup</a:t>
            </a:r>
          </a:p>
          <a:p>
            <a:pPr marL="0" marR="0" rtl="0">
              <a:spcBef>
                <a:spcPts val="0"/>
              </a:spcBef>
              <a:spcAft>
                <a:spcPts val="0"/>
              </a:spcAft>
            </a:pPr>
            <a:r>
              <a:rPr lang="en-US" sz="1800" dirty="0">
                <a:effectLst/>
                <a:latin typeface="Calibri" panose="020F0502020204030204" pitchFamily="34" charset="0"/>
              </a:rPr>
              <a:t> </a:t>
            </a:r>
          </a:p>
          <a:p>
            <a:pPr marL="0" marR="0" rtl="0">
              <a:spcBef>
                <a:spcPts val="0"/>
              </a:spcBef>
              <a:spcAft>
                <a:spcPts val="0"/>
              </a:spcAft>
            </a:pPr>
            <a:r>
              <a:rPr lang="en-US" sz="1800" b="1" dirty="0">
                <a:solidFill>
                  <a:srgbClr val="1E4E79"/>
                </a:solidFill>
                <a:effectLst/>
                <a:latin typeface="Calibri" panose="020F0502020204030204" pitchFamily="34" charset="0"/>
              </a:rPr>
              <a:t>Step 2: Browse to Sign-in logs</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Explain that we now have interactive sign-ins/non-interactive sign-ins, service principal sign-ins and Managed identity sign-ins</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Show that we can modify the view, by selecting Columns</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Show that we can filter, by adding a filter on Conditional Access = Not applied</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Explain that the sign-ins which have Windows Sign In, or Microsoft Authentication Broker are expected to not have Conditional Access applied</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Modify the filter back to "Success"</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Click on one of the sign-ins and show the Conditional Access and Report-Only tabs</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Click-through by selecting one of the CA policies and show why it was successful or failing</a:t>
            </a:r>
          </a:p>
          <a:p>
            <a:pPr marL="0" marR="0" rtl="0">
              <a:spcBef>
                <a:spcPts val="0"/>
              </a:spcBef>
              <a:spcAft>
                <a:spcPts val="0"/>
              </a:spcAft>
            </a:pPr>
            <a:r>
              <a:rPr lang="en-US" sz="1800" dirty="0">
                <a:effectLst/>
                <a:latin typeface="Calibri" panose="020F0502020204030204" pitchFamily="34" charset="0"/>
              </a:rPr>
              <a:t> </a:t>
            </a:r>
          </a:p>
          <a:p>
            <a:pPr marL="0" marR="0" rtl="0">
              <a:spcBef>
                <a:spcPts val="0"/>
              </a:spcBef>
              <a:spcAft>
                <a:spcPts val="0"/>
              </a:spcAft>
            </a:pPr>
            <a:r>
              <a:rPr lang="en-US" sz="1800" dirty="0">
                <a:effectLst/>
                <a:latin typeface="Calibri" panose="020F0502020204030204" pitchFamily="34" charset="0"/>
              </a:rPr>
              <a:t>Explain that sign-in logs are only available for 1 month, and it's therefore advised to keep them longer. We can achieve this by storing the sign-in logs in a Log Analytics workspace</a:t>
            </a:r>
          </a:p>
          <a:p>
            <a:pPr marL="0" marR="0" rtl="0">
              <a:spcBef>
                <a:spcPts val="0"/>
              </a:spcBef>
              <a:spcAft>
                <a:spcPts val="0"/>
              </a:spcAft>
            </a:pPr>
            <a:r>
              <a:rPr lang="en-US" sz="1800" dirty="0">
                <a:effectLst/>
                <a:latin typeface="Calibri" panose="020F0502020204030204" pitchFamily="34" charset="0"/>
              </a:rPr>
              <a:t> </a:t>
            </a:r>
          </a:p>
          <a:p>
            <a:pPr marL="0" marR="0" rtl="0">
              <a:spcBef>
                <a:spcPts val="0"/>
              </a:spcBef>
              <a:spcAft>
                <a:spcPts val="0"/>
              </a:spcAft>
            </a:pPr>
            <a:r>
              <a:rPr lang="en-US" sz="1800" b="1" dirty="0">
                <a:solidFill>
                  <a:srgbClr val="1E4E79"/>
                </a:solidFill>
                <a:effectLst/>
                <a:latin typeface="Calibri" panose="020F0502020204030204" pitchFamily="34" charset="0"/>
              </a:rPr>
              <a:t>Step 3: Show Log Analytics Workspace forwarding</a:t>
            </a:r>
          </a:p>
          <a:p>
            <a:pPr marL="0" rtl="0" fontAlgn="ctr">
              <a:spcBef>
                <a:spcPts val="0"/>
              </a:spcBef>
              <a:spcAft>
                <a:spcPts val="0"/>
              </a:spcAft>
              <a:buFont typeface="+mj-lt"/>
              <a:buAutoNum type="alphaLcPeriod"/>
            </a:pPr>
            <a:r>
              <a:rPr lang="en-US" sz="1800" dirty="0">
                <a:latin typeface="Calibri"/>
                <a:ea typeface="Calibri"/>
                <a:cs typeface="Calibri"/>
              </a:rPr>
              <a:t>Browse</a:t>
            </a:r>
            <a:r>
              <a:rPr lang="en-US" sz="1800" b="0" i="0" dirty="0">
                <a:effectLst/>
                <a:latin typeface="Calibri"/>
                <a:ea typeface="Calibri"/>
                <a:cs typeface="Calibri"/>
              </a:rPr>
              <a:t> to Monitoring &amp; Health -&gt; Diagnostic settings</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Explain that forwarding is configured here, and click on the la-</a:t>
            </a:r>
            <a:r>
              <a:rPr lang="en-US" sz="1800" b="0" i="0" dirty="0" err="1">
                <a:effectLst/>
                <a:latin typeface="Calibri" panose="020F0502020204030204" pitchFamily="34" charset="0"/>
              </a:rPr>
              <a:t>SecurityLogging</a:t>
            </a:r>
            <a:r>
              <a:rPr lang="en-US" sz="1800" b="0" i="0" dirty="0">
                <a:effectLst/>
                <a:latin typeface="Calibri" panose="020F0502020204030204" pitchFamily="34" charset="0"/>
              </a:rPr>
              <a:t> workspace</a:t>
            </a:r>
          </a:p>
          <a:p>
            <a:pPr marL="0" rtl="0" fontAlgn="ctr">
              <a:spcBef>
                <a:spcPts val="0"/>
              </a:spcBef>
              <a:spcAft>
                <a:spcPts val="0"/>
              </a:spcAft>
              <a:buFont typeface="+mj-lt"/>
              <a:buAutoNum type="alphaLcPeriod"/>
            </a:pPr>
            <a:r>
              <a:rPr lang="en-US" sz="1800" b="0" i="0" dirty="0">
                <a:effectLst/>
                <a:latin typeface="Calibri"/>
                <a:ea typeface="Calibri"/>
                <a:cs typeface="Calibri"/>
              </a:rPr>
              <a:t>Click on "Manage Costs" and show that you can tweak Data Retention also tell that you can tweak individual tables (f.e. non-interactive sign-ins)</a:t>
            </a:r>
          </a:p>
          <a:p>
            <a:pPr marL="0" marR="0" rtl="0">
              <a:spcBef>
                <a:spcPts val="0"/>
              </a:spcBef>
              <a:spcAft>
                <a:spcPts val="0"/>
              </a:spcAft>
            </a:pPr>
            <a:r>
              <a:rPr lang="en-US" sz="1800" dirty="0">
                <a:effectLst/>
                <a:latin typeface="Calibri" panose="020F0502020204030204" pitchFamily="34" charset="0"/>
              </a:rPr>
              <a:t> </a:t>
            </a:r>
          </a:p>
          <a:p>
            <a:pPr marL="0" marR="0" rtl="0">
              <a:spcBef>
                <a:spcPts val="0"/>
              </a:spcBef>
              <a:spcAft>
                <a:spcPts val="0"/>
              </a:spcAft>
            </a:pPr>
            <a:r>
              <a:rPr lang="en-US" sz="1800" b="1" dirty="0">
                <a:solidFill>
                  <a:srgbClr val="1E4E79"/>
                </a:solidFill>
                <a:effectLst/>
                <a:latin typeface="Calibri" panose="020F0502020204030204" pitchFamily="34" charset="0"/>
              </a:rPr>
              <a:t>Step 4: Show Workbooks</a:t>
            </a:r>
          </a:p>
          <a:p>
            <a:pPr marL="0" marR="0" rtl="0">
              <a:spcBef>
                <a:spcPts val="0"/>
              </a:spcBef>
              <a:spcAft>
                <a:spcPts val="0"/>
              </a:spcAft>
            </a:pPr>
            <a:r>
              <a:rPr lang="en-US" sz="1800" dirty="0">
                <a:effectLst/>
                <a:latin typeface="Calibri" panose="020F0502020204030204" pitchFamily="34" charset="0"/>
              </a:rPr>
              <a:t> </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Browse to Monitoring &amp; Health -&gt; Workbooks</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Show the Conditional Access insights and reporting workbook</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Show the Conditional Access Gap Analyzer workbook</a:t>
            </a:r>
          </a:p>
          <a:p>
            <a:pPr marL="0" marR="0" rtl="0">
              <a:spcBef>
                <a:spcPts val="0"/>
              </a:spcBef>
              <a:spcAft>
                <a:spcPts val="0"/>
              </a:spcAft>
            </a:pPr>
            <a:r>
              <a:rPr lang="en-US" sz="1800" dirty="0">
                <a:effectLst/>
                <a:latin typeface="Calibri" panose="020F0502020204030204" pitchFamily="34" charset="0"/>
              </a:rPr>
              <a:t> </a:t>
            </a:r>
          </a:p>
          <a:p>
            <a:pPr marL="0" marR="0" rtl="0">
              <a:spcBef>
                <a:spcPts val="0"/>
              </a:spcBef>
              <a:spcAft>
                <a:spcPts val="0"/>
              </a:spcAft>
            </a:pPr>
            <a:r>
              <a:rPr lang="en-US" sz="1800" b="1" dirty="0">
                <a:solidFill>
                  <a:srgbClr val="1E4E79"/>
                </a:solidFill>
                <a:effectLst/>
                <a:latin typeface="Calibri" panose="020F0502020204030204" pitchFamily="34" charset="0"/>
              </a:rPr>
              <a:t>Step 5: Show What if tooling</a:t>
            </a:r>
          </a:p>
          <a:p>
            <a:pPr marL="342900" marR="0" rtl="0">
              <a:spcBef>
                <a:spcPts val="0"/>
              </a:spcBef>
              <a:spcAft>
                <a:spcPts val="0"/>
              </a:spcAft>
            </a:pPr>
            <a:r>
              <a:rPr lang="en-US" sz="1800" dirty="0">
                <a:effectLst/>
                <a:latin typeface="Calibri" panose="020F0502020204030204" pitchFamily="34" charset="0"/>
              </a:rPr>
              <a:t> </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Return to Conditional Access, select policies</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Select What if</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Select User or Workload identity  -&gt; and select Ferry Kuhlman</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Select Cloud apps, actions, or authentication context -&gt; Select Office 365</a:t>
            </a:r>
          </a:p>
          <a:p>
            <a:pPr marL="0" rtl="0" fontAlgn="ctr">
              <a:spcBef>
                <a:spcPts val="0"/>
              </a:spcBef>
              <a:spcAft>
                <a:spcPts val="0"/>
              </a:spcAft>
              <a:buFont typeface="+mj-lt"/>
              <a:buAutoNum type="alphaLcPeriod"/>
            </a:pPr>
            <a:r>
              <a:rPr lang="en-US" sz="1800" b="0" i="0" dirty="0">
                <a:effectLst/>
                <a:latin typeface="Calibri" panose="020F0502020204030204" pitchFamily="34" charset="0"/>
              </a:rPr>
              <a:t>Show results of What if… </a:t>
            </a:r>
          </a:p>
          <a:p>
            <a:pPr marL="342900" marR="0" rtl="0">
              <a:spcBef>
                <a:spcPts val="0"/>
              </a:spcBef>
              <a:spcAft>
                <a:spcPts val="0"/>
              </a:spcAft>
            </a:pPr>
            <a:r>
              <a:rPr lang="en-US" sz="1800" dirty="0">
                <a:effectLst/>
                <a:latin typeface="Calibri"/>
                <a:ea typeface="Calibri"/>
                <a:cs typeface="Calibri"/>
              </a:rPr>
              <a:t> </a:t>
            </a:r>
          </a:p>
        </p:txBody>
      </p:sp>
      <p:sp>
        <p:nvSpPr>
          <p:cNvPr id="4" name="Slide Number Placeholder 3"/>
          <p:cNvSpPr>
            <a:spLocks noGrp="1"/>
          </p:cNvSpPr>
          <p:nvPr>
            <p:ph type="sldNum" sz="quarter" idx="5"/>
          </p:nvPr>
        </p:nvSpPr>
        <p:spPr/>
        <p:txBody>
          <a:bodyPr/>
          <a:lstStyle/>
          <a:p>
            <a:fld id="{E0D35D18-CFC4-411C-8422-5D251CD6E9AE}" type="slidenum">
              <a:rPr lang="en-NL" smtClean="0"/>
              <a:t>10</a:t>
            </a:fld>
            <a:endParaRPr lang="en-NL"/>
          </a:p>
        </p:txBody>
      </p:sp>
    </p:spTree>
    <p:extLst>
      <p:ext uri="{BB962C8B-B14F-4D97-AF65-F5344CB8AC3E}">
        <p14:creationId xmlns:p14="http://schemas.microsoft.com/office/powerpoint/2010/main" val="35462321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0D35D18-CFC4-411C-8422-5D251CD6E9AE}" type="slidenum">
              <a:rPr lang="en-NL" smtClean="0"/>
              <a:t>11</a:t>
            </a:fld>
            <a:endParaRPr lang="en-NL"/>
          </a:p>
        </p:txBody>
      </p:sp>
    </p:spTree>
    <p:extLst>
      <p:ext uri="{BB962C8B-B14F-4D97-AF65-F5344CB8AC3E}">
        <p14:creationId xmlns:p14="http://schemas.microsoft.com/office/powerpoint/2010/main" val="331160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a typeface="Calibri" panose="020F0502020204030204"/>
              <a:cs typeface="Calibri" panose="020F0502020204030204"/>
            </a:endParaRPr>
          </a:p>
          <a:p>
            <a:pPr marL="171450" indent="-171450">
              <a:buFont typeface="Calibri"/>
              <a:buChar char="-"/>
            </a:pPr>
            <a:endParaRPr lang="en-US" dirty="0">
              <a:ea typeface="Calibri" panose="020F0502020204030204"/>
              <a:cs typeface="Calibri" panose="020F0502020204030204"/>
            </a:endParaRPr>
          </a:p>
          <a:p>
            <a:endParaRPr lang="en-US" dirty="0">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E0D35D18-CFC4-411C-8422-5D251CD6E9AE}" type="slidenum">
              <a:rPr lang="en-US"/>
              <a:t>12</a:t>
            </a:fld>
            <a:endParaRPr lang="en-US"/>
          </a:p>
        </p:txBody>
      </p:sp>
    </p:spTree>
    <p:extLst>
      <p:ext uri="{BB962C8B-B14F-4D97-AF65-F5344CB8AC3E}">
        <p14:creationId xmlns:p14="http://schemas.microsoft.com/office/powerpoint/2010/main" val="42247484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Step 1: Show what if option from automation perspective</a:t>
            </a:r>
          </a:p>
          <a:p>
            <a:pPr marL="171450" indent="-171450">
              <a:buFont typeface="Calibri,Sans-Serif"/>
              <a:buChar char="-"/>
            </a:pPr>
            <a:r>
              <a:rPr lang="en-US" err="1"/>
              <a:t>WhatIf</a:t>
            </a:r>
            <a:r>
              <a:rPr lang="en-US"/>
              <a:t> option explained from automation perspective, show example through the portal with developer tab open. </a:t>
            </a:r>
            <a:endParaRPr lang="en-US" dirty="0"/>
          </a:p>
          <a:p>
            <a:pPr marL="171450" indent="-171450">
              <a:buFont typeface="Calibri,Sans-Serif"/>
              <a:buChar char="-"/>
            </a:pPr>
            <a:r>
              <a:rPr lang="en-US"/>
              <a:t>Determine that there is an internal URL used, but there is an endpoint available</a:t>
            </a:r>
            <a:endParaRPr lang="en-US" dirty="0"/>
          </a:p>
          <a:p>
            <a:endParaRPr lang="en-US" dirty="0"/>
          </a:p>
          <a:p>
            <a:r>
              <a:rPr lang="en-US"/>
              <a:t>Step 2: Show there is a Graph endpoint available, but not documented</a:t>
            </a:r>
            <a:endParaRPr lang="en-US" dirty="0"/>
          </a:p>
          <a:p>
            <a:r>
              <a:rPr lang="en-US" dirty="0">
                <a:hlinkClick r:id="rId3"/>
              </a:rPr>
              <a:t>https://graph.microsoft.com/beta/identity/conditionalAccess/evaluate</a:t>
            </a:r>
            <a:endParaRPr lang="en-US" dirty="0"/>
          </a:p>
          <a:p>
            <a:pPr marL="171450" indent="-171450">
              <a:buFont typeface="Calibri,Sans-Serif"/>
              <a:buChar char="-"/>
            </a:pPr>
            <a:r>
              <a:rPr lang="en-US"/>
              <a:t>Show graph explorer, consent and show example with body content</a:t>
            </a:r>
            <a:endParaRPr lang="en-US" dirty="0"/>
          </a:p>
          <a:p>
            <a:pPr marL="171450" indent="-171450">
              <a:buFont typeface="Calibri,Sans-Serif"/>
              <a:buChar char="-"/>
            </a:pPr>
            <a:r>
              <a:rPr lang="en-US"/>
              <a:t>Show same but then using Postman. This because of several examples</a:t>
            </a:r>
            <a:endParaRPr lang="en-US" dirty="0"/>
          </a:p>
          <a:p>
            <a:pPr marL="171450" indent="-171450">
              <a:buFont typeface="Calibri,Sans-Serif"/>
              <a:buChar char="-"/>
            </a:pPr>
            <a:endParaRPr lang="en-US" dirty="0"/>
          </a:p>
          <a:p>
            <a:r>
              <a:rPr lang="en-US"/>
              <a:t>Step 3: show blog post</a:t>
            </a:r>
            <a:endParaRPr lang="en-US" dirty="0"/>
          </a:p>
          <a:p>
            <a:r>
              <a:rPr lang="en-US" dirty="0">
                <a:hlinkClick r:id="rId4"/>
              </a:rPr>
              <a:t>https://rozemuller.com/check-conditional-access-policy-effect-automated/</a:t>
            </a:r>
            <a:endParaRPr lang="en-US" dirty="0"/>
          </a:p>
          <a:p>
            <a:r>
              <a:rPr lang="en-US"/>
              <a:t>Have written a blog post on how to test scenario's</a:t>
            </a:r>
            <a:endParaRPr lang="en-US" dirty="0"/>
          </a:p>
          <a:p>
            <a:endParaRPr lang="en-US" dirty="0"/>
          </a:p>
          <a:p>
            <a:endParaRPr lang="en-US" dirty="0"/>
          </a:p>
          <a:p>
            <a:pPr marL="171450" indent="-171450">
              <a:buFont typeface="Calibri,Sans-Serif"/>
              <a:buChar char="-"/>
            </a:pPr>
            <a:endParaRPr lang="en-US" dirty="0"/>
          </a:p>
          <a:p>
            <a:endParaRPr lang="en-NL" dirty="0">
              <a:ea typeface="Calibri"/>
              <a:cs typeface="Calibri"/>
            </a:endParaRPr>
          </a:p>
        </p:txBody>
      </p:sp>
      <p:sp>
        <p:nvSpPr>
          <p:cNvPr id="4" name="Slide Number Placeholder 3"/>
          <p:cNvSpPr>
            <a:spLocks noGrp="1"/>
          </p:cNvSpPr>
          <p:nvPr>
            <p:ph type="sldNum" sz="quarter" idx="5"/>
          </p:nvPr>
        </p:nvSpPr>
        <p:spPr/>
        <p:txBody>
          <a:bodyPr/>
          <a:lstStyle/>
          <a:p>
            <a:fld id="{E0D35D18-CFC4-411C-8422-5D251CD6E9AE}" type="slidenum">
              <a:rPr lang="en-NL" smtClean="0"/>
              <a:t>13</a:t>
            </a:fld>
            <a:endParaRPr lang="en-NL"/>
          </a:p>
        </p:txBody>
      </p:sp>
    </p:spTree>
    <p:extLst>
      <p:ext uri="{BB962C8B-B14F-4D97-AF65-F5344CB8AC3E}">
        <p14:creationId xmlns:p14="http://schemas.microsoft.com/office/powerpoint/2010/main" val="1717286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0D35D18-CFC4-411C-8422-5D251CD6E9AE}" type="slidenum">
              <a:rPr lang="en-NL" smtClean="0"/>
              <a:t>14</a:t>
            </a:fld>
            <a:endParaRPr lang="en-NL"/>
          </a:p>
        </p:txBody>
      </p:sp>
    </p:spTree>
    <p:extLst>
      <p:ext uri="{BB962C8B-B14F-4D97-AF65-F5344CB8AC3E}">
        <p14:creationId xmlns:p14="http://schemas.microsoft.com/office/powerpoint/2010/main" val="1664693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E0D35D18-CFC4-411C-8422-5D251CD6E9AE}" type="slidenum">
              <a:rPr lang="en-NL" smtClean="0"/>
              <a:t>15</a:t>
            </a:fld>
            <a:endParaRPr lang="en-NL"/>
          </a:p>
        </p:txBody>
      </p:sp>
    </p:spTree>
    <p:extLst>
      <p:ext uri="{BB962C8B-B14F-4D97-AF65-F5344CB8AC3E}">
        <p14:creationId xmlns:p14="http://schemas.microsoft.com/office/powerpoint/2010/main" val="4270209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9/2/2024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2758D-8BBD-9842-8E70-A18F3D4C00C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AF6F6C15-5F57-5F4C-8E5E-AC646092FF47}"/>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1D0A9F8B-6265-B64B-814C-24A2687FAB42}"/>
              </a:ext>
            </a:extLst>
          </p:cNvPr>
          <p:cNvSpPr>
            <a:spLocks noGrp="1"/>
          </p:cNvSpPr>
          <p:nvPr>
            <p:ph type="dt" sz="half" idx="10"/>
          </p:nvPr>
        </p:nvSpPr>
        <p:spPr>
          <a:xfrm>
            <a:off x="838200" y="6356350"/>
            <a:ext cx="2743200" cy="365125"/>
          </a:xfrm>
          <a:prstGeom prst="rect">
            <a:avLst/>
          </a:prstGeom>
        </p:spPr>
        <p:txBody>
          <a:bodyPr/>
          <a:lstStyle/>
          <a:p>
            <a:fld id="{69161570-E940-454E-A947-43A41BCCA420}" type="datetimeFigureOut">
              <a:rPr lang="en-DE" smtClean="0"/>
              <a:t>09/02/2024</a:t>
            </a:fld>
            <a:endParaRPr lang="en-DE"/>
          </a:p>
        </p:txBody>
      </p:sp>
      <p:sp>
        <p:nvSpPr>
          <p:cNvPr id="5" name="Footer Placeholder 4">
            <a:extLst>
              <a:ext uri="{FF2B5EF4-FFF2-40B4-BE49-F238E27FC236}">
                <a16:creationId xmlns:a16="http://schemas.microsoft.com/office/drawing/2014/main" id="{1744CEFA-2B3A-3845-8F46-C178A68CF7A7}"/>
              </a:ext>
            </a:extLst>
          </p:cNvPr>
          <p:cNvSpPr>
            <a:spLocks noGrp="1"/>
          </p:cNvSpPr>
          <p:nvPr>
            <p:ph type="ftr" sz="quarter" idx="11"/>
          </p:nvPr>
        </p:nvSpPr>
        <p:spPr>
          <a:xfrm>
            <a:off x="4038600" y="6356350"/>
            <a:ext cx="4114800" cy="365125"/>
          </a:xfrm>
          <a:prstGeom prst="rect">
            <a:avLst/>
          </a:prstGeom>
        </p:spPr>
        <p:txBody>
          <a:bodyPr/>
          <a:lstStyle/>
          <a:p>
            <a:endParaRPr lang="en-DE"/>
          </a:p>
        </p:txBody>
      </p:sp>
      <p:sp>
        <p:nvSpPr>
          <p:cNvPr id="6" name="Slide Number Placeholder 5">
            <a:extLst>
              <a:ext uri="{FF2B5EF4-FFF2-40B4-BE49-F238E27FC236}">
                <a16:creationId xmlns:a16="http://schemas.microsoft.com/office/drawing/2014/main" id="{6F610644-9B5C-6045-8206-AD781FB87D98}"/>
              </a:ext>
            </a:extLst>
          </p:cNvPr>
          <p:cNvSpPr>
            <a:spLocks noGrp="1"/>
          </p:cNvSpPr>
          <p:nvPr>
            <p:ph type="sldNum" sz="quarter" idx="12"/>
          </p:nvPr>
        </p:nvSpPr>
        <p:spPr>
          <a:xfrm>
            <a:off x="8610600" y="6356350"/>
            <a:ext cx="2743200" cy="365125"/>
          </a:xfrm>
          <a:prstGeom prst="rect">
            <a:avLst/>
          </a:prstGeom>
        </p:spPr>
        <p:txBody>
          <a:bodyPr/>
          <a:lstStyle/>
          <a:p>
            <a:fld id="{ECBDD555-6AC0-454B-9071-5D32E789B2B3}" type="slidenum">
              <a:rPr lang="en-DE" smtClean="0"/>
              <a:t>‹#›</a:t>
            </a:fld>
            <a:endParaRPr lang="en-DE"/>
          </a:p>
        </p:txBody>
      </p:sp>
      <p:sp>
        <p:nvSpPr>
          <p:cNvPr id="8" name="Content Placeholder 7">
            <a:extLst>
              <a:ext uri="{FF2B5EF4-FFF2-40B4-BE49-F238E27FC236}">
                <a16:creationId xmlns:a16="http://schemas.microsoft.com/office/drawing/2014/main" id="{1525177D-5E6F-F4F1-3206-2AD22782183F}"/>
              </a:ext>
            </a:extLst>
          </p:cNvPr>
          <p:cNvSpPr>
            <a:spLocks noGrp="1"/>
          </p:cNvSpPr>
          <p:nvPr>
            <p:ph sz="quarter" idx="13"/>
          </p:nvPr>
        </p:nvSpPr>
        <p:spPr>
          <a:xfrm>
            <a:off x="10928350" y="4773613"/>
            <a:ext cx="1708150" cy="21113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34558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9/2/2024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9/2/2024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9/2/2024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9/2/2024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9/2/2024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9/2/2024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image" Target="../media/image1.png"/><Relationship Id="rId7" Type="http://schemas.microsoft.com/office/2007/relationships/hdphoto" Target="../media/hdphoto2.wdp"/><Relationship Id="rId12"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7.png"/><Relationship Id="rId5" Type="http://schemas.microsoft.com/office/2007/relationships/hdphoto" Target="../media/hdphoto1.wdp"/><Relationship Id="rId10" Type="http://schemas.openxmlformats.org/officeDocument/2006/relationships/image" Target="../media/image6.png"/><Relationship Id="rId4" Type="http://schemas.openxmlformats.org/officeDocument/2006/relationships/image" Target="../media/image2.png"/><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hyperlink" Target="https://creativecommons.org/licenses/by-nc-nd/3.0/" TargetMode="External"/><Relationship Id="rId4" Type="http://schemas.openxmlformats.org/officeDocument/2006/relationships/hyperlink" Target="https://www.europeandissemination.eu/why-automation-and-flexible-jobs-could-lead-to-more-meaningful-work/14133"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8.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9.png"/><Relationship Id="rId4"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8.jpeg"/></Relationships>
</file>

<file path=ppt/slides/_rels/slide1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0.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5.png"/><Relationship Id="rId10" Type="http://schemas.microsoft.com/office/2007/relationships/hdphoto" Target="../media/hdphoto2.wdp"/><Relationship Id="rId4" Type="http://schemas.openxmlformats.org/officeDocument/2006/relationships/image" Target="../media/image7.png"/><Relationship Id="rId9"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8.jpeg"/></Relationships>
</file>

<file path=ppt/slides/_rels/slide25.xml.rels><?xml version="1.0" encoding="UTF-8" standalone="yes"?>
<Relationships xmlns="http://schemas.openxmlformats.org/package/2006/relationships"><Relationship Id="rId3" Type="http://schemas.openxmlformats.org/officeDocument/2006/relationships/image" Target="../media/image43.png"/><Relationship Id="rId7" Type="http://schemas.microsoft.com/office/2007/relationships/hdphoto" Target="../media/hdphoto1.wdp"/><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45.gif"/><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0.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image" Target="../media/image8.png"/><Relationship Id="rId11" Type="http://schemas.openxmlformats.org/officeDocument/2006/relationships/image" Target="../media/image11.png"/><Relationship Id="rId5" Type="http://schemas.openxmlformats.org/officeDocument/2006/relationships/image" Target="../media/image5.png"/><Relationship Id="rId10" Type="http://schemas.microsoft.com/office/2007/relationships/hdphoto" Target="../media/hdphoto2.wdp"/><Relationship Id="rId4" Type="http://schemas.openxmlformats.org/officeDocument/2006/relationships/image" Target="../media/image7.png"/><Relationship Id="rId9"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ur01.safelinks.protection.outlook.com/?url=https%3A%2F%2Fmaps.app.goo.gl%2F3cgG9ZtrdZVHRFPE6&amp;data=05%7C02%7Ckenneth%40itgration.nl%7C934c5f180e5e47f51d3008dcafc8e6f7%7Cfb5131467f7d444f9490e01efec70ffc%7C0%7C0%7C638578524611682422%7CUnknown%7CTWFpbGZsb3d8eyJWIjoiMC4wLjAwMDAiLCJQIjoiV2luMzIiLCJBTiI6Ik1haWwiLCJXVCI6Mn0%3D%7C0%7C%7C%7C&amp;sdata=sbPGsuL2cS3OC1vo4QZRbDN%2BiDPd3vhmPLxq%2FkuEb9c%3D&amp;reserved=0" TargetMode="External"/><Relationship Id="rId2" Type="http://schemas.openxmlformats.org/officeDocument/2006/relationships/hyperlink" Target="https://eur01.safelinks.protection.outlook.com/?url=https%3A%2F%2Fwww.google.com%2Fmaps%2Fplace%2FMicrosoft%2F%4050.9290898%2C6.9632195%2C16z%2Fdata%3D!3m1!4b1!4m6!3m5!1s0x47bf25b4bb4cf92b%3A0x80c4f5fba887b23b!8m2!3d50.9290898!4d6.9632195!16s%252Fg%252F1tgf2b_8%3Fentry%3Dttu&amp;data=05%7C02%7Ckenneth%40itgration.nl%7C934c5f180e5e47f51d3008dcafc8e6f7%7Cfb5131467f7d444f9490e01efec70ffc%7C0%7C0%7C638578524611670704%7CUnknown%7CTWFpbGZsb3d8eyJWIjoiMC4wLjAwMDAiLCJQIjoiV2luMzIiLCJBTiI6Ik1haWwiLCJXVCI6Mn0%3D%7C0%7C%7C%7C&amp;sdata=MeUVfyFxh2RvR0bzU%2FBrJFMZXWsNDxbtxDslXhI6Kvs%3D&amp;reserved=0" TargetMode="External"/><Relationship Id="rId1" Type="http://schemas.openxmlformats.org/officeDocument/2006/relationships/slideLayout" Target="../slideLayouts/slideLayout2.xml"/><Relationship Id="rId4" Type="http://schemas.openxmlformats.org/officeDocument/2006/relationships/hyperlink" Target="https://eur01.safelinks.protection.outlook.com/?url=https%3A%2F%2Fartotelcologne.com%2F&amp;data=05%7C02%7Ckenneth%40itgration.nl%7C934c5f180e5e47f51d3008dcafc8e6f7%7Cfb5131467f7d444f9490e01efec70ffc%7C0%7C0%7C638578524611655509%7CUnknown%7CTWFpbGZsb3d8eyJWIjoiMC4wLjAwMDAiLCJQIjoiV2luMzIiLCJBTiI6Ik1haWwiLCJXVCI6Mn0%3D%7C0%7C%7C%7C&amp;sdata=x4xbHM17BITBgdO%2BxZfGQ4j4lhgJOdl2nA10ACJa5f0%3D&amp;reserved=0"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hyperlink" Target="https://blogs.ucl.ac.uk/science/tag/tuberculosi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0.jpg"/><Relationship Id="rId4" Type="http://schemas.openxmlformats.org/officeDocument/2006/relationships/hyperlink" Target="https://creativecommons.org/licenses/by/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B29E3E10-3620-6CAE-7676-E69429FB8C4E}"/>
              </a:ext>
            </a:extLst>
          </p:cNvPr>
          <p:cNvPicPr>
            <a:picLocks noChangeAspect="1"/>
          </p:cNvPicPr>
          <p:nvPr/>
        </p:nvPicPr>
        <p:blipFill rotWithShape="1">
          <a:blip r:embed="rId3">
            <a:alphaModFix amt="35000"/>
          </a:blip>
          <a:srcRect l="3972" t="18216" b="-213"/>
          <a:stretch/>
        </p:blipFill>
        <p:spPr>
          <a:xfrm>
            <a:off x="1873" y="-4341"/>
            <a:ext cx="12190127" cy="6866682"/>
          </a:xfrm>
          <a:prstGeom prst="rect">
            <a:avLst/>
          </a:prstGeom>
          <a:solidFill>
            <a:schemeClr val="tx1"/>
          </a:solidFill>
        </p:spPr>
      </p:pic>
      <p:pic>
        <p:nvPicPr>
          <p:cNvPr id="33" name="Picture 32">
            <a:extLst>
              <a:ext uri="{FF2B5EF4-FFF2-40B4-BE49-F238E27FC236}">
                <a16:creationId xmlns:a16="http://schemas.microsoft.com/office/drawing/2014/main" id="{92C7AE61-93D0-49C5-B7F5-50D30A9CA27A}"/>
              </a:ext>
            </a:extLst>
          </p:cNvPr>
          <p:cNvPicPr>
            <a:picLocks noChangeAspect="1"/>
          </p:cNvPicPr>
          <p:nvPr/>
        </p:nvPicPr>
        <p:blipFill>
          <a:blip r:embed="rId4">
            <a:alphaModFix/>
            <a:extLst>
              <a:ext uri="{BEBA8EAE-BF5A-486C-A8C5-ECC9F3942E4B}">
                <a14:imgProps xmlns:a14="http://schemas.microsoft.com/office/drawing/2010/main">
                  <a14:imgLayer r:embed="rId5">
                    <a14:imgEffect>
                      <a14:colorTemperature colorTemp="8800"/>
                    </a14:imgEffect>
                    <a14:imgEffect>
                      <a14:brightnessContrast bright="20000" contrast="-40000"/>
                    </a14:imgEffect>
                  </a14:imgLayer>
                </a14:imgProps>
              </a:ext>
            </a:extLst>
          </a:blip>
          <a:stretch>
            <a:fillRect/>
          </a:stretch>
        </p:blipFill>
        <p:spPr>
          <a:xfrm>
            <a:off x="10052661" y="3941056"/>
            <a:ext cx="1675811" cy="863394"/>
          </a:xfrm>
          <a:prstGeom prst="rect">
            <a:avLst/>
          </a:prstGeom>
        </p:spPr>
      </p:pic>
      <p:sp>
        <p:nvSpPr>
          <p:cNvPr id="35" name="TextBox 34">
            <a:extLst>
              <a:ext uri="{FF2B5EF4-FFF2-40B4-BE49-F238E27FC236}">
                <a16:creationId xmlns:a16="http://schemas.microsoft.com/office/drawing/2014/main" id="{B7CE110D-4A2E-4806-9C21-4B69E9F3A066}"/>
              </a:ext>
            </a:extLst>
          </p:cNvPr>
          <p:cNvSpPr txBox="1"/>
          <p:nvPr/>
        </p:nvSpPr>
        <p:spPr>
          <a:xfrm>
            <a:off x="10013749" y="3610904"/>
            <a:ext cx="1812107" cy="307777"/>
          </a:xfrm>
          <a:prstGeom prst="rect">
            <a:avLst/>
          </a:prstGeom>
          <a:noFill/>
        </p:spPr>
        <p:txBody>
          <a:bodyPr wrap="square" rtlCol="0">
            <a:spAutoFit/>
          </a:bodyPr>
          <a:lstStyle/>
          <a:p>
            <a:pPr algn="ctr"/>
            <a:r>
              <a:rPr lang="en-DE" sz="1400" dirty="0">
                <a:solidFill>
                  <a:srgbClr val="888480"/>
                </a:solidFill>
                <a:latin typeface="Segoe UI Historic" panose="020B0502040204020203" pitchFamily="34" charset="0"/>
                <a:ea typeface="Segoe UI Historic" panose="020B0502040204020203" pitchFamily="34" charset="0"/>
                <a:cs typeface="Segoe UI Historic" panose="020B0502040204020203" pitchFamily="34" charset="0"/>
              </a:rPr>
              <a:t>Community Event by</a:t>
            </a:r>
          </a:p>
        </p:txBody>
      </p:sp>
      <p:sp>
        <p:nvSpPr>
          <p:cNvPr id="22" name="Rounded Rectangle 41">
            <a:extLst>
              <a:ext uri="{FF2B5EF4-FFF2-40B4-BE49-F238E27FC236}">
                <a16:creationId xmlns:a16="http://schemas.microsoft.com/office/drawing/2014/main" id="{595459E7-4E5A-405F-9AF1-1FA7A9FDD43C}"/>
              </a:ext>
            </a:extLst>
          </p:cNvPr>
          <p:cNvSpPr/>
          <p:nvPr/>
        </p:nvSpPr>
        <p:spPr>
          <a:xfrm>
            <a:off x="162881" y="2833288"/>
            <a:ext cx="9484725" cy="3011708"/>
          </a:xfrm>
          <a:prstGeom prst="roundRect">
            <a:avLst>
              <a:gd name="adj" fmla="val 4914"/>
            </a:avLst>
          </a:prstGeom>
          <a:solidFill>
            <a:srgbClr val="FFFFFF">
              <a:alpha val="20000"/>
            </a:srgbClr>
          </a:solidFill>
          <a:ln w="12700">
            <a:solidFill>
              <a:srgbClr val="FFFFFF">
                <a:alpha val="2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4"/>
            <a:endParaRPr lang="en-US" sz="3600" b="1" dirty="0">
              <a:solidFill>
                <a:schemeClr val="bg1"/>
              </a:solidFill>
              <a:latin typeface="Segoe UI Symbol" panose="020B0502040204020203" pitchFamily="34" charset="0"/>
              <a:ea typeface="Segoe UI Symbol" panose="020B0502040204020203" pitchFamily="34" charset="0"/>
            </a:endParaRPr>
          </a:p>
          <a:p>
            <a:pPr lvl="1"/>
            <a:r>
              <a:rPr lang="en-US" sz="3800" b="1" dirty="0">
                <a:solidFill>
                  <a:schemeClr val="bg1"/>
                </a:solidFill>
                <a:latin typeface="Selawik Semibold" panose="020B0702040204020203" pitchFamily="34" charset="0"/>
                <a:ea typeface="Segoe UI Symbol"/>
              </a:rPr>
              <a:t>Enrich Your Security with Automated Conditional Access Testing</a:t>
            </a:r>
          </a:p>
          <a:p>
            <a:pPr lvl="1"/>
            <a:r>
              <a:rPr lang="en-US" sz="2800" dirty="0">
                <a:solidFill>
                  <a:schemeClr val="bg1"/>
                </a:solidFill>
                <a:latin typeface="Selawik" panose="020B0502040204020203" pitchFamily="34" charset="0"/>
                <a:ea typeface="Segoe UI Symbol" panose="020B0502040204020203" pitchFamily="34" charset="0"/>
              </a:rPr>
              <a:t>Sander Rozemuller – </a:t>
            </a:r>
            <a:r>
              <a:rPr lang="en-US" sz="2800" dirty="0" err="1">
                <a:solidFill>
                  <a:schemeClr val="bg1"/>
                </a:solidFill>
                <a:latin typeface="Selawik" panose="020B0502040204020203" pitchFamily="34" charset="0"/>
                <a:ea typeface="Segoe UI Symbol" panose="020B0502040204020203" pitchFamily="34" charset="0"/>
              </a:rPr>
              <a:t>YellowBlocks</a:t>
            </a:r>
            <a:endParaRPr lang="en-US" sz="2800" dirty="0">
              <a:solidFill>
                <a:schemeClr val="bg1"/>
              </a:solidFill>
              <a:latin typeface="Selawik" panose="020B0502040204020203" pitchFamily="34" charset="0"/>
              <a:ea typeface="Segoe UI Symbol" panose="020B0502040204020203" pitchFamily="34" charset="0"/>
            </a:endParaRPr>
          </a:p>
          <a:p>
            <a:pPr lvl="1"/>
            <a:r>
              <a:rPr lang="en-US" sz="2800" dirty="0">
                <a:solidFill>
                  <a:schemeClr val="bg1"/>
                </a:solidFill>
                <a:latin typeface="Selawik" panose="020B0502040204020203" pitchFamily="34" charset="0"/>
                <a:ea typeface="Segoe UI Symbol" panose="020B0502040204020203" pitchFamily="34" charset="0"/>
              </a:rPr>
              <a:t>Kenneth van Surksum – Secure At Work</a:t>
            </a:r>
            <a:br>
              <a:rPr lang="en-US" sz="3800" b="1" dirty="0">
                <a:solidFill>
                  <a:schemeClr val="bg1"/>
                </a:solidFill>
                <a:latin typeface="Selawik" panose="020B0502040204020203" pitchFamily="34" charset="0"/>
                <a:ea typeface="Segoe UI Symbol" panose="020B0502040204020203" pitchFamily="34" charset="0"/>
              </a:rPr>
            </a:br>
            <a:endParaRPr lang="en-US" sz="2000" dirty="0">
              <a:solidFill>
                <a:schemeClr val="bg1"/>
              </a:solidFill>
              <a:latin typeface="Selawik" panose="020B0502040204020203" pitchFamily="34" charset="0"/>
              <a:ea typeface="Segoe UI Historic"/>
              <a:cs typeface="Segoe UI Historic"/>
            </a:endParaRPr>
          </a:p>
          <a:p>
            <a:pPr lvl="7"/>
            <a:endParaRPr lang="en-US" b="1" dirty="0">
              <a:solidFill>
                <a:schemeClr val="bg1"/>
              </a:solidFill>
              <a:latin typeface="Segoe UI Symbol" panose="020B0502040204020203" pitchFamily="34" charset="0"/>
              <a:ea typeface="Segoe UI Symbol" panose="020B0502040204020203" pitchFamily="34" charset="0"/>
            </a:endParaRPr>
          </a:p>
        </p:txBody>
      </p:sp>
      <p:sp>
        <p:nvSpPr>
          <p:cNvPr id="23" name="AutoShape 4">
            <a:extLst>
              <a:ext uri="{FF2B5EF4-FFF2-40B4-BE49-F238E27FC236}">
                <a16:creationId xmlns:a16="http://schemas.microsoft.com/office/drawing/2014/main" id="{4DE9370B-5161-46FA-9762-8ED3DD44AEC2}"/>
              </a:ext>
            </a:extLst>
          </p:cNvPr>
          <p:cNvSpPr>
            <a:spLocks noChangeAspect="1" noChangeArrowheads="1"/>
          </p:cNvSpPr>
          <p:nvPr/>
        </p:nvSpPr>
        <p:spPr bwMode="auto">
          <a:xfrm>
            <a:off x="5891048" y="263251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DE"/>
          </a:p>
        </p:txBody>
      </p:sp>
      <p:sp>
        <p:nvSpPr>
          <p:cNvPr id="24" name="Rounded Rectangle 15">
            <a:extLst>
              <a:ext uri="{FF2B5EF4-FFF2-40B4-BE49-F238E27FC236}">
                <a16:creationId xmlns:a16="http://schemas.microsoft.com/office/drawing/2014/main" id="{741B8E20-B973-4295-8D9C-22D60ED4A854}"/>
              </a:ext>
            </a:extLst>
          </p:cNvPr>
          <p:cNvSpPr/>
          <p:nvPr/>
        </p:nvSpPr>
        <p:spPr>
          <a:xfrm>
            <a:off x="548500" y="2624163"/>
            <a:ext cx="4712187" cy="415007"/>
          </a:xfrm>
          <a:prstGeom prst="roundRect">
            <a:avLst/>
          </a:prstGeom>
          <a:solidFill>
            <a:srgbClr val="77B1DF">
              <a:alpha val="69804"/>
            </a:srgbClr>
          </a:solidFill>
          <a:ln w="9525">
            <a:solidFill>
              <a:srgbClr val="77B1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solidFill>
                <a:latin typeface="Selawik" panose="020B0502040204020203" pitchFamily="34" charset="0"/>
                <a:ea typeface="Segoe UI Historic" panose="020B0502040204020203" pitchFamily="34" charset="0"/>
                <a:cs typeface="Segoe UI Historic" panose="020B0502040204020203" pitchFamily="34" charset="0"/>
              </a:rPr>
              <a:t>Identity Security </a:t>
            </a:r>
            <a:r>
              <a:rPr lang="en-US" sz="2000" dirty="0">
                <a:solidFill>
                  <a:schemeClr val="bg1"/>
                </a:solidFill>
                <a:latin typeface="Selawik" panose="020B0502040204020203" pitchFamily="34" charset="0"/>
                <a:ea typeface="Segoe UI Symbol" panose="020B0502040204020203" pitchFamily="34" charset="0"/>
              </a:rPr>
              <a:t>Track</a:t>
            </a:r>
          </a:p>
        </p:txBody>
      </p:sp>
      <p:grpSp>
        <p:nvGrpSpPr>
          <p:cNvPr id="3" name="Group 2">
            <a:extLst>
              <a:ext uri="{FF2B5EF4-FFF2-40B4-BE49-F238E27FC236}">
                <a16:creationId xmlns:a16="http://schemas.microsoft.com/office/drawing/2014/main" id="{2198781B-DCD2-EA9E-D85C-F44F78CD98CA}"/>
              </a:ext>
            </a:extLst>
          </p:cNvPr>
          <p:cNvGrpSpPr/>
          <p:nvPr/>
        </p:nvGrpSpPr>
        <p:grpSpPr>
          <a:xfrm>
            <a:off x="4665530" y="415859"/>
            <a:ext cx="3322349" cy="1971302"/>
            <a:chOff x="1838581" y="2011019"/>
            <a:chExt cx="4330700" cy="2479665"/>
          </a:xfrm>
        </p:grpSpPr>
        <p:sp>
          <p:nvSpPr>
            <p:cNvPr id="4" name="TextBox 3">
              <a:extLst>
                <a:ext uri="{FF2B5EF4-FFF2-40B4-BE49-F238E27FC236}">
                  <a16:creationId xmlns:a16="http://schemas.microsoft.com/office/drawing/2014/main" id="{7C6B9F40-D150-7E74-7674-E19D161B3143}"/>
                </a:ext>
              </a:extLst>
            </p:cNvPr>
            <p:cNvSpPr txBox="1"/>
            <p:nvPr/>
          </p:nvSpPr>
          <p:spPr>
            <a:xfrm>
              <a:off x="1838581" y="3213100"/>
              <a:ext cx="4330700" cy="1277584"/>
            </a:xfrm>
            <a:prstGeom prst="rect">
              <a:avLst/>
            </a:prstGeom>
            <a:noFill/>
          </p:spPr>
          <p:txBody>
            <a:bodyPr wrap="square" rtlCol="0">
              <a:spAutoFit/>
            </a:bodyPr>
            <a:lstStyle/>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CLOUD IDENTITY</a:t>
              </a:r>
            </a:p>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SUMMIT </a:t>
              </a:r>
              <a:r>
                <a:rPr lang="en-DE" sz="3000" b="1">
                  <a:solidFill>
                    <a:schemeClr val="bg1"/>
                  </a:solidFill>
                  <a:latin typeface="Selawik Semibold" panose="020B0502040204020203" pitchFamily="34" charset="77"/>
                  <a:ea typeface="Segoe UI Emoji" panose="020B0502040204020203" pitchFamily="34" charset="0"/>
                  <a:cs typeface="Selawik" panose="020F0502020204030204" pitchFamily="34" charset="0"/>
                </a:rPr>
                <a:t>‘2</a:t>
              </a:r>
              <a:r>
                <a:rPr lang="de-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4</a:t>
              </a:r>
              <a:endPar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endParaRPr>
            </a:p>
          </p:txBody>
        </p:sp>
        <p:grpSp>
          <p:nvGrpSpPr>
            <p:cNvPr id="5" name="Group 4">
              <a:extLst>
                <a:ext uri="{FF2B5EF4-FFF2-40B4-BE49-F238E27FC236}">
                  <a16:creationId xmlns:a16="http://schemas.microsoft.com/office/drawing/2014/main" id="{9BCDAF76-668E-CD8F-F973-855CF5D23688}"/>
                </a:ext>
              </a:extLst>
            </p:cNvPr>
            <p:cNvGrpSpPr/>
            <p:nvPr/>
          </p:nvGrpSpPr>
          <p:grpSpPr>
            <a:xfrm>
              <a:off x="3074185" y="2011019"/>
              <a:ext cx="1859486" cy="1070279"/>
              <a:chOff x="7799916" y="2491692"/>
              <a:chExt cx="1859486" cy="1070279"/>
            </a:xfrm>
          </p:grpSpPr>
          <p:sp>
            <p:nvSpPr>
              <p:cNvPr id="6" name="Graphic 30" descr="Cloud">
                <a:extLst>
                  <a:ext uri="{FF2B5EF4-FFF2-40B4-BE49-F238E27FC236}">
                    <a16:creationId xmlns:a16="http://schemas.microsoft.com/office/drawing/2014/main" id="{E304D387-4F2E-01B1-FB2B-1BE32162F2E3}"/>
                  </a:ext>
                </a:extLst>
              </p:cNvPr>
              <p:cNvSpPr/>
              <p:nvPr/>
            </p:nvSpPr>
            <p:spPr>
              <a:xfrm>
                <a:off x="7799916" y="2491692"/>
                <a:ext cx="1859486" cy="1070279"/>
              </a:xfrm>
              <a:custGeom>
                <a:avLst/>
                <a:gdLst>
                  <a:gd name="connsiteX0" fmla="*/ 1898094 w 2210156"/>
                  <a:gd name="connsiteY0" fmla="*/ 626359 h 1258349"/>
                  <a:gd name="connsiteX1" fmla="*/ 1871870 w 2210156"/>
                  <a:gd name="connsiteY1" fmla="*/ 626359 h 1258349"/>
                  <a:gd name="connsiteX2" fmla="*/ 1871870 w 2210156"/>
                  <a:gd name="connsiteY2" fmla="*/ 626359 h 1258349"/>
                  <a:gd name="connsiteX3" fmla="*/ 1706661 w 2210156"/>
                  <a:gd name="connsiteY3" fmla="*/ 306429 h 1258349"/>
                  <a:gd name="connsiteX4" fmla="*/ 1347396 w 2210156"/>
                  <a:gd name="connsiteY4" fmla="*/ 256604 h 1258349"/>
                  <a:gd name="connsiteX5" fmla="*/ 817677 w 2210156"/>
                  <a:gd name="connsiteY5" fmla="*/ 12724 h 1258349"/>
                  <a:gd name="connsiteX6" fmla="*/ 455790 w 2210156"/>
                  <a:gd name="connsiteY6" fmla="*/ 469016 h 1258349"/>
                  <a:gd name="connsiteX7" fmla="*/ 455790 w 2210156"/>
                  <a:gd name="connsiteY7" fmla="*/ 474261 h 1258349"/>
                  <a:gd name="connsiteX8" fmla="*/ 78169 w 2210156"/>
                  <a:gd name="connsiteY8" fmla="*/ 626359 h 1258349"/>
                  <a:gd name="connsiteX9" fmla="*/ 36211 w 2210156"/>
                  <a:gd name="connsiteY9" fmla="*/ 1030204 h 1258349"/>
                  <a:gd name="connsiteX10" fmla="*/ 374497 w 2210156"/>
                  <a:gd name="connsiteY10" fmla="*/ 1255728 h 1258349"/>
                  <a:gd name="connsiteX11" fmla="*/ 374497 w 2210156"/>
                  <a:gd name="connsiteY11" fmla="*/ 1258350 h 1258349"/>
                  <a:gd name="connsiteX12" fmla="*/ 1895472 w 2210156"/>
                  <a:gd name="connsiteY12" fmla="*/ 1258350 h 1258349"/>
                  <a:gd name="connsiteX13" fmla="*/ 2210156 w 2210156"/>
                  <a:gd name="connsiteY13" fmla="*/ 943665 h 1258349"/>
                  <a:gd name="connsiteX14" fmla="*/ 1898094 w 2210156"/>
                  <a:gd name="connsiteY14" fmla="*/ 626359 h 1258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0156" h="1258349">
                    <a:moveTo>
                      <a:pt x="1898094" y="626359"/>
                    </a:moveTo>
                    <a:cubicBezTo>
                      <a:pt x="1890227" y="626359"/>
                      <a:pt x="1879737" y="626359"/>
                      <a:pt x="1871870" y="626359"/>
                    </a:cubicBezTo>
                    <a:cubicBezTo>
                      <a:pt x="1871870" y="626359"/>
                      <a:pt x="1871870" y="626359"/>
                      <a:pt x="1871870" y="626359"/>
                    </a:cubicBezTo>
                    <a:cubicBezTo>
                      <a:pt x="1871870" y="497862"/>
                      <a:pt x="1808934" y="379856"/>
                      <a:pt x="1706661" y="306429"/>
                    </a:cubicBezTo>
                    <a:cubicBezTo>
                      <a:pt x="1601766" y="233003"/>
                      <a:pt x="1468025" y="214646"/>
                      <a:pt x="1347396" y="256604"/>
                    </a:cubicBezTo>
                    <a:cubicBezTo>
                      <a:pt x="1247746" y="62549"/>
                      <a:pt x="1027467" y="-37101"/>
                      <a:pt x="817677" y="12724"/>
                    </a:cubicBezTo>
                    <a:cubicBezTo>
                      <a:pt x="607888" y="62549"/>
                      <a:pt x="455790" y="251359"/>
                      <a:pt x="455790" y="469016"/>
                    </a:cubicBezTo>
                    <a:cubicBezTo>
                      <a:pt x="455790" y="469016"/>
                      <a:pt x="455790" y="471639"/>
                      <a:pt x="455790" y="474261"/>
                    </a:cubicBezTo>
                    <a:cubicBezTo>
                      <a:pt x="311560" y="450660"/>
                      <a:pt x="167329" y="510974"/>
                      <a:pt x="78169" y="626359"/>
                    </a:cubicBezTo>
                    <a:cubicBezTo>
                      <a:pt x="-8370" y="744365"/>
                      <a:pt x="-24104" y="899085"/>
                      <a:pt x="36211" y="1030204"/>
                    </a:cubicBezTo>
                    <a:cubicBezTo>
                      <a:pt x="99148" y="1161322"/>
                      <a:pt x="230266" y="1247860"/>
                      <a:pt x="374497" y="1255728"/>
                    </a:cubicBezTo>
                    <a:lnTo>
                      <a:pt x="374497" y="1258350"/>
                    </a:lnTo>
                    <a:lnTo>
                      <a:pt x="1895472" y="1258350"/>
                    </a:lnTo>
                    <a:cubicBezTo>
                      <a:pt x="2068548" y="1258350"/>
                      <a:pt x="2210156" y="1116742"/>
                      <a:pt x="2210156" y="943665"/>
                    </a:cubicBezTo>
                    <a:cubicBezTo>
                      <a:pt x="2210156" y="770589"/>
                      <a:pt x="2071171" y="626359"/>
                      <a:pt x="1898094" y="626359"/>
                    </a:cubicBezTo>
                    <a:close/>
                  </a:path>
                </a:pathLst>
              </a:custGeom>
              <a:gradFill>
                <a:gsLst>
                  <a:gs pos="0">
                    <a:srgbClr val="71A6D1"/>
                  </a:gs>
                  <a:gs pos="44000">
                    <a:srgbClr val="156292"/>
                  </a:gs>
                  <a:gs pos="83000">
                    <a:srgbClr val="5F8EAF"/>
                  </a:gs>
                  <a:gs pos="100000">
                    <a:srgbClr val="71A6D1"/>
                  </a:gs>
                </a:gsLst>
                <a:lin ang="5400000" scaled="1"/>
              </a:gradFill>
              <a:ln w="12700">
                <a:solidFill>
                  <a:srgbClr val="1D6694"/>
                </a:solidFill>
              </a:ln>
              <a:effectLst>
                <a:outerShdw blurRad="76200" dist="12700" dir="2700000" sy="-23000" kx="-800400" algn="bl" rotWithShape="0">
                  <a:prstClr val="black">
                    <a:alpha val="1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endParaRPr lang="en-DE"/>
              </a:p>
            </p:txBody>
          </p:sp>
          <p:pic>
            <p:nvPicPr>
              <p:cNvPr id="7" name="Picture 6">
                <a:extLst>
                  <a:ext uri="{FF2B5EF4-FFF2-40B4-BE49-F238E27FC236}">
                    <a16:creationId xmlns:a16="http://schemas.microsoft.com/office/drawing/2014/main" id="{4C429080-4ADB-7F77-DA43-40BEE2646DB5}"/>
                  </a:ext>
                </a:extLst>
              </p:cNvPr>
              <p:cNvPicPr>
                <a:picLocks noChangeAspect="1"/>
              </p:cNvPicPr>
              <p:nvPr/>
            </p:nvPicPr>
            <p:blipFill>
              <a:blip r:embed="rId6">
                <a:alphaModFix/>
                <a:duotone>
                  <a:schemeClr val="accent1">
                    <a:shade val="45000"/>
                    <a:satMod val="135000"/>
                  </a:schemeClr>
                  <a:prstClr val="white"/>
                </a:duotone>
                <a:extLst>
                  <a:ext uri="{BEBA8EAE-BF5A-486C-A8C5-ECC9F3942E4B}">
                    <a14:imgProps xmlns:a14="http://schemas.microsoft.com/office/drawing/2010/main">
                      <a14:imgLayer r:embed="rId7">
                        <a14:imgEffect>
                          <a14:sharpenSoften amount="-50000"/>
                        </a14:imgEffect>
                        <a14:imgEffect>
                          <a14:colorTemperature colorTemp="11500"/>
                        </a14:imgEffect>
                        <a14:imgEffect>
                          <a14:saturation sat="400000"/>
                        </a14:imgEffect>
                        <a14:imgEffect>
                          <a14:brightnessContrast bright="100000" contrast="-70000"/>
                        </a14:imgEffect>
                      </a14:imgLayer>
                    </a14:imgProps>
                  </a:ext>
                </a:extLst>
              </a:blip>
              <a:stretch>
                <a:fillRect/>
              </a:stretch>
            </p:blipFill>
            <p:spPr>
              <a:xfrm>
                <a:off x="8361926" y="2713726"/>
                <a:ext cx="735467" cy="741842"/>
              </a:xfrm>
              <a:prstGeom prst="rect">
                <a:avLst/>
              </a:prstGeom>
            </p:spPr>
          </p:pic>
        </p:grpSp>
      </p:grpSp>
      <p:sp>
        <p:nvSpPr>
          <p:cNvPr id="9" name="TextBox 8">
            <a:extLst>
              <a:ext uri="{FF2B5EF4-FFF2-40B4-BE49-F238E27FC236}">
                <a16:creationId xmlns:a16="http://schemas.microsoft.com/office/drawing/2014/main" id="{428D2C48-0871-C44D-ED95-55EE81AD9A10}"/>
              </a:ext>
            </a:extLst>
          </p:cNvPr>
          <p:cNvSpPr txBox="1"/>
          <p:nvPr/>
        </p:nvSpPr>
        <p:spPr>
          <a:xfrm>
            <a:off x="-326063" y="6230499"/>
            <a:ext cx="1338596" cy="523220"/>
          </a:xfrm>
          <a:prstGeom prst="rect">
            <a:avLst/>
          </a:prstGeom>
          <a:noFill/>
        </p:spPr>
        <p:txBody>
          <a:bodyPr wrap="square" rtlCol="0">
            <a:spAutoFit/>
          </a:bodyPr>
          <a:lstStyle/>
          <a:p>
            <a:pPr algn="r"/>
            <a:r>
              <a:rPr lang="en-US" sz="1400" b="0" i="0" dirty="0">
                <a:solidFill>
                  <a:schemeClr val="bg1">
                    <a:lumMod val="65000"/>
                  </a:schemeClr>
                </a:solidFill>
                <a:latin typeface="Selawik Light" panose="020B0502040204020203" pitchFamily="34" charset="77"/>
                <a:ea typeface="Segoe UI Historic" panose="020B0502040204020203" pitchFamily="34" charset="0"/>
                <a:cs typeface="Segoe UI Historic" panose="020B0502040204020203" pitchFamily="34" charset="0"/>
              </a:rPr>
              <a:t>Gold</a:t>
            </a:r>
            <a:br>
              <a:rPr lang="en-US" sz="1400" b="0" i="0" dirty="0">
                <a:solidFill>
                  <a:schemeClr val="bg1">
                    <a:lumMod val="65000"/>
                  </a:schemeClr>
                </a:solidFill>
                <a:latin typeface="Selawik Light" panose="020B0502040204020203" pitchFamily="34" charset="77"/>
                <a:ea typeface="Segoe UI Historic" panose="020B0502040204020203" pitchFamily="34" charset="0"/>
                <a:cs typeface="Segoe UI Historic" panose="020B0502040204020203" pitchFamily="34" charset="0"/>
              </a:rPr>
            </a:br>
            <a:r>
              <a:rPr lang="en-US" sz="1400" b="0" i="0" dirty="0">
                <a:solidFill>
                  <a:schemeClr val="bg1">
                    <a:lumMod val="65000"/>
                  </a:schemeClr>
                </a:solidFill>
                <a:latin typeface="Selawik Light" panose="020B0502040204020203" pitchFamily="34" charset="77"/>
                <a:ea typeface="Segoe UI Historic" panose="020B0502040204020203" pitchFamily="34" charset="0"/>
                <a:cs typeface="Segoe UI Historic" panose="020B0502040204020203" pitchFamily="34" charset="0"/>
              </a:rPr>
              <a:t> Sponsors</a:t>
            </a:r>
            <a:endParaRPr lang="en-DE" sz="1400" b="0" i="0" dirty="0">
              <a:solidFill>
                <a:schemeClr val="bg1">
                  <a:lumMod val="65000"/>
                </a:schemeClr>
              </a:solidFill>
              <a:latin typeface="Selawik Light" panose="020B0502040204020203" pitchFamily="34" charset="77"/>
              <a:ea typeface="Segoe UI Historic" panose="020B0502040204020203" pitchFamily="34" charset="0"/>
              <a:cs typeface="Segoe UI Historic" panose="020B0502040204020203" pitchFamily="34" charset="0"/>
            </a:endParaRPr>
          </a:p>
        </p:txBody>
      </p:sp>
      <p:pic>
        <p:nvPicPr>
          <p:cNvPr id="10" name="Picture 2" descr="adesso SE | MuleSoft">
            <a:extLst>
              <a:ext uri="{FF2B5EF4-FFF2-40B4-BE49-F238E27FC236}">
                <a16:creationId xmlns:a16="http://schemas.microsoft.com/office/drawing/2014/main" id="{FAE9848D-49CD-FC72-1EFA-06166A47121E}"/>
              </a:ext>
            </a:extLst>
          </p:cNvPr>
          <p:cNvPicPr>
            <a:picLocks noChangeAspect="1" noChangeArrowheads="1"/>
          </p:cNvPicPr>
          <p:nvPr/>
        </p:nvPicPr>
        <p:blipFill>
          <a:blip r:embed="rId8">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58867" y="6203401"/>
            <a:ext cx="1763262" cy="53632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Microsoft Cloud &amp; Device Security Event am 16. Januar 2024">
            <a:extLst>
              <a:ext uri="{FF2B5EF4-FFF2-40B4-BE49-F238E27FC236}">
                <a16:creationId xmlns:a16="http://schemas.microsoft.com/office/drawing/2014/main" id="{3775E001-0CF3-7252-0102-EC5E9F4E0644}"/>
              </a:ext>
            </a:extLst>
          </p:cNvPr>
          <p:cNvPicPr>
            <a:picLocks noChangeAspect="1" noChangeArrowheads="1"/>
          </p:cNvPicPr>
          <p:nvPr/>
        </p:nvPicPr>
        <p:blipFill>
          <a:blip r:embed="rId9">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367889" y="6174774"/>
            <a:ext cx="2308326" cy="64633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TEAL Technology Consulting GmbH - Ihr Trusted Advisor">
            <a:extLst>
              <a:ext uri="{FF2B5EF4-FFF2-40B4-BE49-F238E27FC236}">
                <a16:creationId xmlns:a16="http://schemas.microsoft.com/office/drawing/2014/main" id="{91E7C00D-A10B-ED3A-883A-6F72E08F54F5}"/>
              </a:ext>
            </a:extLst>
          </p:cNvPr>
          <p:cNvPicPr>
            <a:picLocks noChangeAspect="1" noChangeArrowheads="1"/>
          </p:cNvPicPr>
          <p:nvPr/>
        </p:nvPicPr>
        <p:blipFill>
          <a:blip r:embed="rId1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779365" y="6239977"/>
            <a:ext cx="889653" cy="51374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209BE433-131C-6B0D-36DF-B2B820292DC9}"/>
              </a:ext>
            </a:extLst>
          </p:cNvPr>
          <p:cNvPicPr>
            <a:picLocks noChangeAspect="1" noChangeArrowheads="1"/>
          </p:cNvPicPr>
          <p:nvPr/>
        </p:nvPicPr>
        <p:blipFill>
          <a:blip r:embed="rId11">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198054" y="6329402"/>
            <a:ext cx="1116701" cy="325414"/>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0">
            <a:extLst>
              <a:ext uri="{FF2B5EF4-FFF2-40B4-BE49-F238E27FC236}">
                <a16:creationId xmlns:a16="http://schemas.microsoft.com/office/drawing/2014/main" id="{595C1A5C-4E93-D041-0EFC-F14862B2A2EB}"/>
              </a:ext>
            </a:extLst>
          </p:cNvPr>
          <p:cNvPicPr>
            <a:picLocks noChangeAspect="1" noChangeArrowheads="1"/>
          </p:cNvPicPr>
          <p:nvPr/>
        </p:nvPicPr>
        <p:blipFill>
          <a:blip r:embed="rId1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729349" y="6302293"/>
            <a:ext cx="1742376" cy="37161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69322525-6EEF-1480-C74B-A947BF79B70A}"/>
              </a:ext>
            </a:extLst>
          </p:cNvPr>
          <p:cNvSpPr txBox="1"/>
          <p:nvPr/>
        </p:nvSpPr>
        <p:spPr>
          <a:xfrm>
            <a:off x="9307360" y="6230499"/>
            <a:ext cx="1338596" cy="523220"/>
          </a:xfrm>
          <a:prstGeom prst="rect">
            <a:avLst/>
          </a:prstGeom>
          <a:noFill/>
        </p:spPr>
        <p:txBody>
          <a:bodyPr wrap="square" rtlCol="0">
            <a:spAutoFit/>
          </a:bodyPr>
          <a:lstStyle/>
          <a:p>
            <a:pPr algn="r"/>
            <a:r>
              <a:rPr lang="en-US" sz="1400" b="0" i="0" dirty="0">
                <a:solidFill>
                  <a:schemeClr val="bg1">
                    <a:lumMod val="65000"/>
                  </a:schemeClr>
                </a:solidFill>
                <a:latin typeface="Selawik Light" panose="020B0502040204020203" pitchFamily="34" charset="77"/>
                <a:ea typeface="Segoe UI Historic" panose="020B0502040204020203" pitchFamily="34" charset="0"/>
                <a:cs typeface="Segoe UI Historic" panose="020B0502040204020203" pitchFamily="34" charset="0"/>
              </a:rPr>
              <a:t>Bronze</a:t>
            </a:r>
          </a:p>
          <a:p>
            <a:pPr algn="r"/>
            <a:r>
              <a:rPr lang="en-US" sz="1400" b="0" i="0" dirty="0">
                <a:solidFill>
                  <a:schemeClr val="bg1">
                    <a:lumMod val="65000"/>
                  </a:schemeClr>
                </a:solidFill>
                <a:latin typeface="Selawik Light" panose="020B0502040204020203" pitchFamily="34" charset="77"/>
                <a:ea typeface="Segoe UI Historic" panose="020B0502040204020203" pitchFamily="34" charset="0"/>
                <a:cs typeface="Segoe UI Historic" panose="020B0502040204020203" pitchFamily="34" charset="0"/>
              </a:rPr>
              <a:t>Sponsor</a:t>
            </a:r>
            <a:endParaRPr lang="en-DE" sz="1400" b="0" i="0" dirty="0">
              <a:solidFill>
                <a:schemeClr val="bg1">
                  <a:lumMod val="65000"/>
                </a:schemeClr>
              </a:solidFill>
              <a:latin typeface="Selawik Light" panose="020B0502040204020203" pitchFamily="34" charset="77"/>
              <a:ea typeface="Segoe UI Historic" panose="020B0502040204020203" pitchFamily="34" charset="0"/>
              <a:cs typeface="Segoe UI Historic" panose="020B0502040204020203" pitchFamily="34" charset="0"/>
            </a:endParaRPr>
          </a:p>
        </p:txBody>
      </p:sp>
      <p:pic>
        <p:nvPicPr>
          <p:cNvPr id="19" name="Picture 18">
            <a:extLst>
              <a:ext uri="{FF2B5EF4-FFF2-40B4-BE49-F238E27FC236}">
                <a16:creationId xmlns:a16="http://schemas.microsoft.com/office/drawing/2014/main" id="{BE3AA9FD-7434-F96D-145D-E15F72A231EC}"/>
              </a:ext>
            </a:extLst>
          </p:cNvPr>
          <p:cNvPicPr>
            <a:picLocks noChangeAspect="1"/>
          </p:cNvPicPr>
          <p:nvPr/>
        </p:nvPicPr>
        <p:blipFill>
          <a:blip r:embed="rId13">
            <a:duotone>
              <a:schemeClr val="bg2">
                <a:shade val="45000"/>
                <a:satMod val="135000"/>
              </a:schemeClr>
              <a:prstClr val="white"/>
            </a:duotone>
          </a:blip>
          <a:stretch>
            <a:fillRect/>
          </a:stretch>
        </p:blipFill>
        <p:spPr>
          <a:xfrm>
            <a:off x="10726657" y="6254181"/>
            <a:ext cx="1171105" cy="491446"/>
          </a:xfrm>
          <a:prstGeom prst="rect">
            <a:avLst/>
          </a:prstGeom>
        </p:spPr>
      </p:pic>
    </p:spTree>
    <p:extLst>
      <p:ext uri="{BB962C8B-B14F-4D97-AF65-F5344CB8AC3E}">
        <p14:creationId xmlns:p14="http://schemas.microsoft.com/office/powerpoint/2010/main" val="25659634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546">
        <p159:morph option="byObject"/>
      </p:transition>
    </mc:Choice>
    <mc:Fallback xmlns="">
      <p:transition spd="slow" advTm="25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500"/>
                                        <p:tgtEl>
                                          <p:spTgt spid="35"/>
                                        </p:tgtEl>
                                      </p:cBhvr>
                                    </p:animEffect>
                                  </p:childTnLst>
                                </p:cTn>
                              </p:par>
                              <p:par>
                                <p:cTn id="14" presetID="10" presetClass="entr" presetSubtype="0"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fade">
                                      <p:cBhvr>
                                        <p:cTn id="1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2" grpId="0" animBg="1"/>
      <p:bldP spid="2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Orange grass view">
            <a:extLst>
              <a:ext uri="{FF2B5EF4-FFF2-40B4-BE49-F238E27FC236}">
                <a16:creationId xmlns:a16="http://schemas.microsoft.com/office/drawing/2014/main" id="{75D67148-6026-09DE-4E86-F3DAA6B14006}"/>
              </a:ext>
            </a:extLst>
          </p:cNvPr>
          <p:cNvPicPr>
            <a:picLocks noChangeAspect="1"/>
          </p:cNvPicPr>
          <p:nvPr/>
        </p:nvPicPr>
        <p:blipFill>
          <a:blip r:embed="rId3">
            <a:extLst>
              <a:ext uri="{28A0092B-C50C-407E-A947-70E740481C1C}">
                <a14:useLocalDpi xmlns:a14="http://schemas.microsoft.com/office/drawing/2010/main" val="0"/>
              </a:ext>
            </a:extLst>
          </a:blip>
          <a:srcRect l="1729" t="23103" r="7362"/>
          <a:stretch/>
        </p:blipFill>
        <p:spPr>
          <a:xfrm>
            <a:off x="20" y="10"/>
            <a:ext cx="12191981" cy="6857990"/>
          </a:xfrm>
          <a:prstGeom prst="rect">
            <a:avLst/>
          </a:prstGeom>
        </p:spPr>
      </p:pic>
      <p:sp>
        <p:nvSpPr>
          <p:cNvPr id="19" name="Rectangle 18">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E2E9BC87-998C-2B4C-E5EF-434767F667B6}"/>
              </a:ext>
            </a:extLst>
          </p:cNvPr>
          <p:cNvSpPr>
            <a:spLocks noGrp="1"/>
          </p:cNvSpPr>
          <p:nvPr>
            <p:ph type="title"/>
          </p:nvPr>
        </p:nvSpPr>
        <p:spPr>
          <a:xfrm>
            <a:off x="404553" y="3091928"/>
            <a:ext cx="9078562" cy="2387600"/>
          </a:xfrm>
        </p:spPr>
        <p:txBody>
          <a:bodyPr vert="horz" lIns="91440" tIns="45720" rIns="91440" bIns="45720" rtlCol="0" anchor="b">
            <a:normAutofit/>
          </a:bodyPr>
          <a:lstStyle/>
          <a:p>
            <a:br>
              <a:rPr lang="en-US" sz="6100">
                <a:solidFill>
                  <a:schemeClr val="bg1"/>
                </a:solidFill>
              </a:rPr>
            </a:br>
            <a:r>
              <a:rPr lang="en-US" sz="6100">
                <a:solidFill>
                  <a:schemeClr val="bg1"/>
                </a:solidFill>
              </a:rPr>
              <a:t>Demo: Manual test options</a:t>
            </a:r>
          </a:p>
        </p:txBody>
      </p:sp>
      <p:sp>
        <p:nvSpPr>
          <p:cNvPr id="21" name="Rectangle: Rounded Corners 20">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D5534DFF-D84F-1465-B62C-293EF2936A39}"/>
              </a:ext>
            </a:extLst>
          </p:cNvPr>
          <p:cNvSpPr>
            <a:spLocks noGrp="1"/>
          </p:cNvSpPr>
          <p:nvPr>
            <p:ph type="body" idx="1"/>
          </p:nvPr>
        </p:nvSpPr>
        <p:spPr>
          <a:xfrm>
            <a:off x="404553" y="5624945"/>
            <a:ext cx="9078562" cy="592975"/>
          </a:xfrm>
        </p:spPr>
        <p:txBody>
          <a:bodyPr vert="horz" lIns="91440" tIns="45720" rIns="91440" bIns="45720" rtlCol="0" anchor="ctr">
            <a:normAutofit/>
          </a:bodyPr>
          <a:lstStyle/>
          <a:p>
            <a:r>
              <a:rPr lang="en-US" sz="1700" i="1">
                <a:solidFill>
                  <a:schemeClr val="bg1"/>
                </a:solidFill>
              </a:rPr>
              <a:t>Let’s validate whether your Conditional Access policies are doing what they are supposed to do </a:t>
            </a:r>
          </a:p>
        </p:txBody>
      </p:sp>
    </p:spTree>
    <p:extLst>
      <p:ext uri="{BB962C8B-B14F-4D97-AF65-F5344CB8AC3E}">
        <p14:creationId xmlns:p14="http://schemas.microsoft.com/office/powerpoint/2010/main" val="1109541521"/>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and touching a screen with icons&#10;&#10;Description automatically generated">
            <a:extLst>
              <a:ext uri="{FF2B5EF4-FFF2-40B4-BE49-F238E27FC236}">
                <a16:creationId xmlns:a16="http://schemas.microsoft.com/office/drawing/2014/main" id="{288D24EE-ED19-D66C-54E8-6BBA8726176B}"/>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18182" r="9091"/>
          <a:stretch/>
        </p:blipFill>
        <p:spPr>
          <a:xfrm>
            <a:off x="20" y="10"/>
            <a:ext cx="12191981" cy="6857990"/>
          </a:xfrm>
          <a:prstGeom prst="rect">
            <a:avLst/>
          </a:prstGeom>
        </p:spPr>
      </p:pic>
      <p:sp>
        <p:nvSpPr>
          <p:cNvPr id="22" name="Rectangle 21">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BC9B852-FB64-105E-96B5-DD407C0062AA}"/>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a:solidFill>
                  <a:schemeClr val="bg1"/>
                </a:solidFill>
              </a:rPr>
              <a:t>Automation</a:t>
            </a:r>
          </a:p>
        </p:txBody>
      </p:sp>
      <p:sp>
        <p:nvSpPr>
          <p:cNvPr id="20" name="Rectangle: Rounded Corners 19">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AFB8B0FA-2BB0-36B3-6ABE-391EC21E7FAC}"/>
              </a:ext>
            </a:extLst>
          </p:cNvPr>
          <p:cNvSpPr>
            <a:spLocks noGrp="1"/>
          </p:cNvSpPr>
          <p:nvPr>
            <p:ph type="body" idx="1"/>
          </p:nvPr>
        </p:nvSpPr>
        <p:spPr>
          <a:xfrm>
            <a:off x="404553" y="5624945"/>
            <a:ext cx="9078562" cy="592975"/>
          </a:xfrm>
        </p:spPr>
        <p:txBody>
          <a:bodyPr vert="horz" lIns="91440" tIns="45720" rIns="91440" bIns="45720" rtlCol="0" anchor="ctr">
            <a:normAutofit/>
          </a:bodyPr>
          <a:lstStyle/>
          <a:p>
            <a:r>
              <a:rPr lang="en-US" dirty="0">
                <a:solidFill>
                  <a:schemeClr val="bg1"/>
                </a:solidFill>
              </a:rPr>
              <a:t>Let’s automate it!</a:t>
            </a:r>
          </a:p>
        </p:txBody>
      </p:sp>
      <p:sp>
        <p:nvSpPr>
          <p:cNvPr id="6" name="TextBox 5">
            <a:extLst>
              <a:ext uri="{FF2B5EF4-FFF2-40B4-BE49-F238E27FC236}">
                <a16:creationId xmlns:a16="http://schemas.microsoft.com/office/drawing/2014/main" id="{188F35DF-C384-D5F8-81B8-66075B1A25EB}"/>
              </a:ext>
            </a:extLst>
          </p:cNvPr>
          <p:cNvSpPr txBox="1"/>
          <p:nvPr/>
        </p:nvSpPr>
        <p:spPr>
          <a:xfrm>
            <a:off x="9581991" y="6657945"/>
            <a:ext cx="2610009" cy="200055"/>
          </a:xfrm>
          <a:prstGeom prst="rect">
            <a:avLst/>
          </a:prstGeom>
          <a:solidFill>
            <a:srgbClr val="000000"/>
          </a:solidFill>
        </p:spPr>
        <p:txBody>
          <a:bodyPr wrap="none" rtlCol="0">
            <a:spAutoFit/>
          </a:bodyPr>
          <a:lstStyle/>
          <a:p>
            <a:pPr algn="r">
              <a:spcAft>
                <a:spcPts val="600"/>
              </a:spcAft>
            </a:pPr>
            <a:r>
              <a:rPr lang="en-NL" sz="700">
                <a:solidFill>
                  <a:srgbClr val="FFFFFF"/>
                </a:solidFill>
                <a:hlinkClick r:id="rId4" tooltip="https://www.europeandissemination.eu/why-automation-and-flexible-jobs-could-lead-to-more-meaningful-work/14133">
                  <a:extLst>
                    <a:ext uri="{A12FA001-AC4F-418D-AE19-62706E023703}">
                      <ahyp:hlinkClr xmlns:ahyp="http://schemas.microsoft.com/office/drawing/2018/hyperlinkcolor" val="tx"/>
                    </a:ext>
                  </a:extLst>
                </a:hlinkClick>
              </a:rPr>
              <a:t>This Photo</a:t>
            </a:r>
            <a:r>
              <a:rPr lang="en-NL" sz="700">
                <a:solidFill>
                  <a:srgbClr val="FFFFFF"/>
                </a:solidFill>
              </a:rPr>
              <a:t> by Unknown Author is licensed under </a:t>
            </a:r>
            <a:r>
              <a:rPr lang="en-NL"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NL" sz="700">
              <a:solidFill>
                <a:srgbClr val="FFFFFF"/>
              </a:solidFill>
            </a:endParaRPr>
          </a:p>
        </p:txBody>
      </p:sp>
    </p:spTree>
    <p:extLst>
      <p:ext uri="{BB962C8B-B14F-4D97-AF65-F5344CB8AC3E}">
        <p14:creationId xmlns:p14="http://schemas.microsoft.com/office/powerpoint/2010/main" val="260935849"/>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A66E0-B3F0-8274-D618-53B24F7B06FC}"/>
              </a:ext>
            </a:extLst>
          </p:cNvPr>
          <p:cNvSpPr>
            <a:spLocks noGrp="1"/>
          </p:cNvSpPr>
          <p:nvPr>
            <p:ph type="title"/>
          </p:nvPr>
        </p:nvSpPr>
        <p:spPr>
          <a:xfrm>
            <a:off x="838200" y="253066"/>
            <a:ext cx="10515600" cy="1325563"/>
          </a:xfrm>
        </p:spPr>
        <p:txBody>
          <a:bodyPr/>
          <a:lstStyle/>
          <a:p>
            <a:r>
              <a:rPr lang="en-US"/>
              <a:t>Automated testing with Graph</a:t>
            </a:r>
          </a:p>
        </p:txBody>
      </p:sp>
      <p:pic>
        <p:nvPicPr>
          <p:cNvPr id="8" name="Picture 7" descr="A screenshot of a computer program&#10;&#10;Description automatically generated">
            <a:extLst>
              <a:ext uri="{FF2B5EF4-FFF2-40B4-BE49-F238E27FC236}">
                <a16:creationId xmlns:a16="http://schemas.microsoft.com/office/drawing/2014/main" id="{A85040DD-03CB-108F-9896-DC42C312AFED}"/>
              </a:ext>
            </a:extLst>
          </p:cNvPr>
          <p:cNvPicPr>
            <a:picLocks noChangeAspect="1"/>
          </p:cNvPicPr>
          <p:nvPr/>
        </p:nvPicPr>
        <p:blipFill>
          <a:blip r:embed="rId3"/>
          <a:stretch>
            <a:fillRect/>
          </a:stretch>
        </p:blipFill>
        <p:spPr>
          <a:xfrm>
            <a:off x="667367" y="1412596"/>
            <a:ext cx="8620284" cy="5445404"/>
          </a:xfrm>
          <a:prstGeom prst="rect">
            <a:avLst/>
          </a:prstGeom>
        </p:spPr>
      </p:pic>
      <p:pic>
        <p:nvPicPr>
          <p:cNvPr id="9" name="Picture 8" descr="A screenshot of a computer code&#10;&#10;Description automatically generated">
            <a:extLst>
              <a:ext uri="{FF2B5EF4-FFF2-40B4-BE49-F238E27FC236}">
                <a16:creationId xmlns:a16="http://schemas.microsoft.com/office/drawing/2014/main" id="{59134FFE-072E-50AE-7E8B-BC9CF4EF5194}"/>
              </a:ext>
            </a:extLst>
          </p:cNvPr>
          <p:cNvPicPr>
            <a:picLocks noChangeAspect="1"/>
          </p:cNvPicPr>
          <p:nvPr/>
        </p:nvPicPr>
        <p:blipFill>
          <a:blip r:embed="rId4"/>
          <a:stretch>
            <a:fillRect/>
          </a:stretch>
        </p:blipFill>
        <p:spPr>
          <a:xfrm>
            <a:off x="7499685" y="3564912"/>
            <a:ext cx="4006071" cy="2785088"/>
          </a:xfrm>
          <a:prstGeom prst="rect">
            <a:avLst/>
          </a:prstGeom>
          <a:effectLst>
            <a:outerShdw blurRad="50800" dist="38100" dir="2700000">
              <a:srgbClr val="000000">
                <a:alpha val="40000"/>
              </a:srgbClr>
            </a:outerShdw>
          </a:effectLst>
        </p:spPr>
      </p:pic>
    </p:spTree>
    <p:extLst>
      <p:ext uri="{BB962C8B-B14F-4D97-AF65-F5344CB8AC3E}">
        <p14:creationId xmlns:p14="http://schemas.microsoft.com/office/powerpoint/2010/main" val="14789249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A061BA2E-A388-41C5-B73A-B0FEB6B102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REST Client | Postman API Platform [Free Download]">
            <a:extLst>
              <a:ext uri="{FF2B5EF4-FFF2-40B4-BE49-F238E27FC236}">
                <a16:creationId xmlns:a16="http://schemas.microsoft.com/office/drawing/2014/main" id="{E8104FC2-5751-194E-5FB4-2C3ADD46DC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3823" r="16842" b="-1"/>
          <a:stretch/>
        </p:blipFill>
        <p:spPr bwMode="auto">
          <a:xfrm>
            <a:off x="-1" y="10"/>
            <a:ext cx="6096001" cy="685799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3511C6A-28F1-B53C-1732-170410136B56}"/>
              </a:ext>
            </a:extLst>
          </p:cNvPr>
          <p:cNvPicPr>
            <a:picLocks noChangeAspect="1"/>
          </p:cNvPicPr>
          <p:nvPr/>
        </p:nvPicPr>
        <p:blipFill>
          <a:blip r:embed="rId4"/>
          <a:srcRect l="17250" r="40761" b="1"/>
          <a:stretch/>
        </p:blipFill>
        <p:spPr>
          <a:xfrm>
            <a:off x="6094476" y="10"/>
            <a:ext cx="6094477" cy="6857990"/>
          </a:xfrm>
          <a:prstGeom prst="rect">
            <a:avLst/>
          </a:prstGeom>
        </p:spPr>
      </p:pic>
      <p:sp>
        <p:nvSpPr>
          <p:cNvPr id="1035" name="Rectangle 1034">
            <a:extLst>
              <a:ext uri="{FF2B5EF4-FFF2-40B4-BE49-F238E27FC236}">
                <a16:creationId xmlns:a16="http://schemas.microsoft.com/office/drawing/2014/main" id="{76E192A2-3ED3-4081-8A86-A22B51141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152902" y="-1181101"/>
            <a:ext cx="3886200" cy="12192001"/>
          </a:xfrm>
          <a:prstGeom prst="rect">
            <a:avLst/>
          </a:prstGeom>
          <a:gradFill>
            <a:gsLst>
              <a:gs pos="41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0FBD68-C48A-7D3F-9B5A-972163322B9C}"/>
              </a:ext>
            </a:extLst>
          </p:cNvPr>
          <p:cNvSpPr>
            <a:spLocks noGrp="1"/>
          </p:cNvSpPr>
          <p:nvPr>
            <p:ph type="title"/>
          </p:nvPr>
        </p:nvSpPr>
        <p:spPr>
          <a:xfrm>
            <a:off x="404553" y="3091928"/>
            <a:ext cx="9079991" cy="2387600"/>
          </a:xfrm>
        </p:spPr>
        <p:txBody>
          <a:bodyPr vert="horz" lIns="91440" tIns="45720" rIns="91440" bIns="45720" rtlCol="0" anchor="b">
            <a:normAutofit/>
          </a:bodyPr>
          <a:lstStyle/>
          <a:p>
            <a:r>
              <a:rPr lang="en-US" sz="7200" kern="1200">
                <a:solidFill>
                  <a:schemeClr val="bg1"/>
                </a:solidFill>
                <a:latin typeface="+mj-lt"/>
                <a:ea typeface="+mj-ea"/>
                <a:cs typeface="+mj-cs"/>
              </a:rPr>
              <a:t>Demo</a:t>
            </a:r>
          </a:p>
        </p:txBody>
      </p:sp>
      <p:sp>
        <p:nvSpPr>
          <p:cNvPr id="1037" name="Rectangle: Rounded Corners 1036">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575039"/>
            <a:ext cx="9784080"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a:endParaRPr>
          </a:p>
        </p:txBody>
      </p:sp>
      <p:sp>
        <p:nvSpPr>
          <p:cNvPr id="3" name="Content Placeholder 2">
            <a:extLst>
              <a:ext uri="{FF2B5EF4-FFF2-40B4-BE49-F238E27FC236}">
                <a16:creationId xmlns:a16="http://schemas.microsoft.com/office/drawing/2014/main" id="{0DAE2C74-E81F-6B24-99A5-CAC6032AAABB}"/>
              </a:ext>
            </a:extLst>
          </p:cNvPr>
          <p:cNvSpPr>
            <a:spLocks noGrp="1"/>
          </p:cNvSpPr>
          <p:nvPr>
            <p:ph type="body" idx="1"/>
          </p:nvPr>
        </p:nvSpPr>
        <p:spPr>
          <a:xfrm>
            <a:off x="404552" y="5624945"/>
            <a:ext cx="9079992" cy="592975"/>
          </a:xfrm>
        </p:spPr>
        <p:txBody>
          <a:bodyPr vert="horz" lIns="91440" tIns="45720" rIns="91440" bIns="45720" rtlCol="0" anchor="ctr">
            <a:normAutofit/>
          </a:bodyPr>
          <a:lstStyle/>
          <a:p>
            <a:r>
              <a:rPr lang="en-US" sz="2800" kern="1200" dirty="0">
                <a:solidFill>
                  <a:schemeClr val="bg1"/>
                </a:solidFill>
                <a:latin typeface="+mn-lt"/>
                <a:ea typeface="+mn-ea"/>
                <a:cs typeface="+mn-cs"/>
              </a:rPr>
              <a:t>Test with Postman/Graph Explorer</a:t>
            </a:r>
          </a:p>
        </p:txBody>
      </p:sp>
    </p:spTree>
    <p:extLst>
      <p:ext uri="{BB962C8B-B14F-4D97-AF65-F5344CB8AC3E}">
        <p14:creationId xmlns:p14="http://schemas.microsoft.com/office/powerpoint/2010/main" val="3411549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73AD41DB-DF9F-49BC-85AE-6AB1840A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421772-23BB-C7CB-6C7E-D273F77C391B}"/>
              </a:ext>
            </a:extLst>
          </p:cNvPr>
          <p:cNvSpPr>
            <a:spLocks noGrp="1"/>
          </p:cNvSpPr>
          <p:nvPr>
            <p:ph type="title"/>
          </p:nvPr>
        </p:nvSpPr>
        <p:spPr>
          <a:xfrm>
            <a:off x="838200" y="4669978"/>
            <a:ext cx="4391024" cy="1173700"/>
          </a:xfrm>
        </p:spPr>
        <p:txBody>
          <a:bodyPr anchor="t">
            <a:normAutofit/>
          </a:bodyPr>
          <a:lstStyle/>
          <a:p>
            <a:r>
              <a:rPr lang="en-US" sz="4000" dirty="0">
                <a:solidFill>
                  <a:schemeClr val="bg1"/>
                </a:solidFill>
              </a:rPr>
              <a:t>Maester	</a:t>
            </a:r>
            <a:endParaRPr lang="en-NL" sz="4000" dirty="0">
              <a:solidFill>
                <a:schemeClr val="bg1"/>
              </a:solidFill>
            </a:endParaRPr>
          </a:p>
        </p:txBody>
      </p:sp>
      <p:pic>
        <p:nvPicPr>
          <p:cNvPr id="1026" name="Picture 2" descr="Image">
            <a:extLst>
              <a:ext uri="{FF2B5EF4-FFF2-40B4-BE49-F238E27FC236}">
                <a16:creationId xmlns:a16="http://schemas.microsoft.com/office/drawing/2014/main" id="{C9F12AF0-0A85-72EA-3C6C-D781238DD3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1700"/>
          <a:stretch/>
        </p:blipFill>
        <p:spPr bwMode="auto">
          <a:xfrm>
            <a:off x="20" y="-1"/>
            <a:ext cx="12191980" cy="3984912"/>
          </a:xfrm>
          <a:custGeom>
            <a:avLst/>
            <a:gdLst/>
            <a:ahLst/>
            <a:cxnLst/>
            <a:rect l="l" t="t" r="r" b="b"/>
            <a:pathLst>
              <a:path w="12192000" h="3984912">
                <a:moveTo>
                  <a:pt x="0" y="0"/>
                </a:moveTo>
                <a:lnTo>
                  <a:pt x="12192000" y="0"/>
                </a:lnTo>
                <a:lnTo>
                  <a:pt x="12192000" y="566059"/>
                </a:lnTo>
                <a:lnTo>
                  <a:pt x="12192000" y="794037"/>
                </a:lnTo>
                <a:lnTo>
                  <a:pt x="12192000" y="2336800"/>
                </a:lnTo>
                <a:lnTo>
                  <a:pt x="12192000" y="2631227"/>
                </a:lnTo>
                <a:lnTo>
                  <a:pt x="12192000" y="3908712"/>
                </a:lnTo>
                <a:lnTo>
                  <a:pt x="9439275" y="3984912"/>
                </a:lnTo>
                <a:lnTo>
                  <a:pt x="5572127" y="3737262"/>
                </a:lnTo>
                <a:lnTo>
                  <a:pt x="0" y="3908712"/>
                </a:lnTo>
                <a:lnTo>
                  <a:pt x="0" y="2631227"/>
                </a:lnTo>
                <a:lnTo>
                  <a:pt x="0" y="2336800"/>
                </a:lnTo>
                <a:lnTo>
                  <a:pt x="0" y="794037"/>
                </a:lnTo>
                <a:lnTo>
                  <a:pt x="0" y="566059"/>
                </a:lnTo>
                <a:close/>
              </a:path>
            </a:pathLst>
          </a:custGeom>
          <a:noFill/>
          <a:extLst>
            <a:ext uri="{909E8E84-426E-40DD-AFC4-6F175D3DCCD1}">
              <a14:hiddenFill xmlns:a14="http://schemas.microsoft.com/office/drawing/2010/main">
                <a:solidFill>
                  <a:srgbClr val="FFFFFF"/>
                </a:solidFill>
              </a14:hiddenFill>
            </a:ext>
          </a:extLst>
        </p:spPr>
      </p:pic>
      <p:grpSp>
        <p:nvGrpSpPr>
          <p:cNvPr id="1033" name="Group 1032">
            <a:extLst>
              <a:ext uri="{FF2B5EF4-FFF2-40B4-BE49-F238E27FC236}">
                <a16:creationId xmlns:a16="http://schemas.microsoft.com/office/drawing/2014/main" id="{A4AE1828-51FD-4AD7-BCF6-9AF5C696CE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528992"/>
            <a:ext cx="12192000" cy="757168"/>
            <a:chOff x="0" y="2959818"/>
            <a:chExt cx="12192000" cy="757168"/>
          </a:xfrm>
        </p:grpSpPr>
        <p:sp>
          <p:nvSpPr>
            <p:cNvPr id="1034" name="Freeform: Shape 1033">
              <a:extLst>
                <a:ext uri="{FF2B5EF4-FFF2-40B4-BE49-F238E27FC236}">
                  <a16:creationId xmlns:a16="http://schemas.microsoft.com/office/drawing/2014/main" id="{8542C7CD-02BE-4ADE-8D2F-DFB759D71A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5" name="Freeform: Shape 1034">
              <a:extLst>
                <a:ext uri="{FF2B5EF4-FFF2-40B4-BE49-F238E27FC236}">
                  <a16:creationId xmlns:a16="http://schemas.microsoft.com/office/drawing/2014/main" id="{840A04EE-8E37-4C28-B09B-A9593A4AA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4">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7D8A4C43-452E-4596-7933-88F909E922CE}"/>
              </a:ext>
            </a:extLst>
          </p:cNvPr>
          <p:cNvSpPr>
            <a:spLocks noGrp="1"/>
          </p:cNvSpPr>
          <p:nvPr>
            <p:ph idx="1"/>
          </p:nvPr>
        </p:nvSpPr>
        <p:spPr>
          <a:xfrm>
            <a:off x="5664201" y="4669978"/>
            <a:ext cx="5692774" cy="1173700"/>
          </a:xfrm>
        </p:spPr>
        <p:txBody>
          <a:bodyPr>
            <a:normAutofit/>
          </a:bodyPr>
          <a:lstStyle/>
          <a:p>
            <a:r>
              <a:rPr lang="en-US" sz="2400" dirty="0">
                <a:solidFill>
                  <a:schemeClr val="bg1">
                    <a:alpha val="80000"/>
                  </a:schemeClr>
                </a:solidFill>
              </a:rPr>
              <a:t>Test your Microsoft365 configuration using Pester and Maester. </a:t>
            </a:r>
            <a:endParaRPr lang="en-NL" sz="2400" dirty="0">
              <a:solidFill>
                <a:schemeClr val="bg1">
                  <a:alpha val="80000"/>
                </a:schemeClr>
              </a:solidFill>
            </a:endParaRPr>
          </a:p>
        </p:txBody>
      </p:sp>
    </p:spTree>
    <p:extLst>
      <p:ext uri="{BB962C8B-B14F-4D97-AF65-F5344CB8AC3E}">
        <p14:creationId xmlns:p14="http://schemas.microsoft.com/office/powerpoint/2010/main" val="38448225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842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Untitled video - Made with Clipchamp (1)">
            <a:hlinkClick r:id="" action="ppaction://media"/>
            <a:extLst>
              <a:ext uri="{FF2B5EF4-FFF2-40B4-BE49-F238E27FC236}">
                <a16:creationId xmlns:a16="http://schemas.microsoft.com/office/drawing/2014/main" id="{91760163-2C26-933B-4DDC-BFFC7E2AF41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143941" y="643467"/>
            <a:ext cx="9904118" cy="5571066"/>
          </a:xfrm>
          <a:prstGeom prst="rect">
            <a:avLst/>
          </a:prstGeom>
        </p:spPr>
      </p:pic>
    </p:spTree>
    <p:extLst>
      <p:ext uri="{BB962C8B-B14F-4D97-AF65-F5344CB8AC3E}">
        <p14:creationId xmlns:p14="http://schemas.microsoft.com/office/powerpoint/2010/main" val="844171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167"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611FF13-2DEB-C03A-CF5D-C95D73CAA4BE}"/>
              </a:ext>
            </a:extLst>
          </p:cNvPr>
          <p:cNvPicPr>
            <a:picLocks noGrp="1" noChangeAspect="1"/>
          </p:cNvPicPr>
          <p:nvPr>
            <p:ph idx="1"/>
          </p:nvPr>
        </p:nvPicPr>
        <p:blipFill>
          <a:blip r:embed="rId3"/>
          <a:srcRect r="10221" b="-1"/>
          <a:stretch/>
        </p:blipFill>
        <p:spPr>
          <a:xfrm>
            <a:off x="20" y="10"/>
            <a:ext cx="12191980" cy="6857990"/>
          </a:xfrm>
          <a:prstGeom prst="rect">
            <a:avLst/>
          </a:prstGeom>
        </p:spPr>
      </p:pic>
    </p:spTree>
    <p:extLst>
      <p:ext uri="{BB962C8B-B14F-4D97-AF65-F5344CB8AC3E}">
        <p14:creationId xmlns:p14="http://schemas.microsoft.com/office/powerpoint/2010/main" val="1432203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0FBD68-C48A-7D3F-9B5A-972163322B9C}"/>
              </a:ext>
            </a:extLst>
          </p:cNvPr>
          <p:cNvSpPr>
            <a:spLocks noGrp="1"/>
          </p:cNvSpPr>
          <p:nvPr>
            <p:ph type="title"/>
          </p:nvPr>
        </p:nvSpPr>
        <p:spPr>
          <a:xfrm>
            <a:off x="838199" y="3990205"/>
            <a:ext cx="10518776" cy="1200329"/>
          </a:xfrm>
        </p:spPr>
        <p:txBody>
          <a:bodyPr vert="horz" wrap="square" lIns="91440" tIns="45720" rIns="91440" bIns="45720" rtlCol="0" anchor="b">
            <a:normAutofit/>
          </a:bodyPr>
          <a:lstStyle/>
          <a:p>
            <a:r>
              <a:rPr lang="en-US" sz="7200">
                <a:solidFill>
                  <a:schemeClr val="bg1"/>
                </a:solidFill>
              </a:rPr>
              <a:t>Demo</a:t>
            </a:r>
          </a:p>
        </p:txBody>
      </p:sp>
      <p:sp>
        <p:nvSpPr>
          <p:cNvPr id="3" name="Content Placeholder 2">
            <a:extLst>
              <a:ext uri="{FF2B5EF4-FFF2-40B4-BE49-F238E27FC236}">
                <a16:creationId xmlns:a16="http://schemas.microsoft.com/office/drawing/2014/main" id="{0DAE2C74-E81F-6B24-99A5-CAC6032AAABB}"/>
              </a:ext>
            </a:extLst>
          </p:cNvPr>
          <p:cNvSpPr>
            <a:spLocks noGrp="1"/>
          </p:cNvSpPr>
          <p:nvPr>
            <p:ph type="body" idx="1"/>
          </p:nvPr>
        </p:nvSpPr>
        <p:spPr>
          <a:xfrm>
            <a:off x="827089" y="5551200"/>
            <a:ext cx="6583362" cy="1075952"/>
          </a:xfrm>
        </p:spPr>
        <p:txBody>
          <a:bodyPr vert="horz" lIns="91440" tIns="45720" rIns="91440" bIns="45720" rtlCol="0" anchor="t">
            <a:normAutofit/>
          </a:bodyPr>
          <a:lstStyle/>
          <a:p>
            <a:r>
              <a:rPr lang="en-US">
                <a:solidFill>
                  <a:schemeClr val="bg1"/>
                </a:solidFill>
              </a:rPr>
              <a:t>Maester</a:t>
            </a:r>
          </a:p>
        </p:txBody>
      </p:sp>
      <p:pic>
        <p:nvPicPr>
          <p:cNvPr id="4" name="Picture 2" descr="Image">
            <a:extLst>
              <a:ext uri="{FF2B5EF4-FFF2-40B4-BE49-F238E27FC236}">
                <a16:creationId xmlns:a16="http://schemas.microsoft.com/office/drawing/2014/main" id="{DFA68CCC-CA63-C74C-DC67-0E75DD0F81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4037" b="5737"/>
          <a:stretch/>
        </p:blipFill>
        <p:spPr bwMode="auto">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noFill/>
          <a:effectLst>
            <a:outerShdw blurRad="381000" dist="152400" dir="5400000" algn="t" rotWithShape="0">
              <a:prstClr val="black">
                <a:alpha val="20000"/>
              </a:prstClr>
            </a:outerShdw>
          </a:effectLst>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2" name="Freeform: Shape 11">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0868808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49724451-1817-47EC-8F8A-7534815277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Image">
            <a:extLst>
              <a:ext uri="{FF2B5EF4-FFF2-40B4-BE49-F238E27FC236}">
                <a16:creationId xmlns:a16="http://schemas.microsoft.com/office/drawing/2014/main" id="{9C401D35-B852-CBC2-6983-149C318A1B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1077" r="16379"/>
          <a:stretch/>
        </p:blipFill>
        <p:spPr bwMode="auto">
          <a:xfrm>
            <a:off x="12" y="10"/>
            <a:ext cx="4975061" cy="685799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screenshot of a computer&#10;&#10;Description automatically generated">
            <a:extLst>
              <a:ext uri="{FF2B5EF4-FFF2-40B4-BE49-F238E27FC236}">
                <a16:creationId xmlns:a16="http://schemas.microsoft.com/office/drawing/2014/main" id="{B2E466D8-B834-3D25-9716-C9F55B56EF35}"/>
              </a:ext>
            </a:extLst>
          </p:cNvPr>
          <p:cNvPicPr>
            <a:picLocks noChangeAspect="1"/>
          </p:cNvPicPr>
          <p:nvPr/>
        </p:nvPicPr>
        <p:blipFill>
          <a:blip r:embed="rId4"/>
          <a:srcRect r="8181" b="-2"/>
          <a:stretch/>
        </p:blipFill>
        <p:spPr>
          <a:xfrm>
            <a:off x="4975048" y="-1"/>
            <a:ext cx="7216940" cy="6858000"/>
          </a:xfrm>
          <a:prstGeom prst="rect">
            <a:avLst/>
          </a:prstGeom>
        </p:spPr>
      </p:pic>
      <p:sp>
        <p:nvSpPr>
          <p:cNvPr id="2057" name="Rectangle 2056">
            <a:extLst>
              <a:ext uri="{FF2B5EF4-FFF2-40B4-BE49-F238E27FC236}">
                <a16:creationId xmlns:a16="http://schemas.microsoft.com/office/drawing/2014/main" id="{1972FFF2-19E8-4ABA-8DF0-DF0BB9CA0F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4218905"/>
            <a:ext cx="11167447" cy="2089317"/>
          </a:xfrm>
          <a:prstGeom prst="rect">
            <a:avLst/>
          </a:prstGeom>
          <a:solidFill>
            <a:schemeClr val="bg1">
              <a:alpha val="95000"/>
            </a:schemeClr>
          </a:solidFill>
          <a:ln w="12700">
            <a:solidFill>
              <a:srgbClr val="EFEFE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834A3EF-52D6-ED30-DEE9-1592C6D74688}"/>
              </a:ext>
            </a:extLst>
          </p:cNvPr>
          <p:cNvSpPr>
            <a:spLocks noGrp="1"/>
          </p:cNvSpPr>
          <p:nvPr>
            <p:ph type="title"/>
          </p:nvPr>
        </p:nvSpPr>
        <p:spPr>
          <a:xfrm>
            <a:off x="1051560" y="4440602"/>
            <a:ext cx="3538728" cy="1645920"/>
          </a:xfrm>
        </p:spPr>
        <p:txBody>
          <a:bodyPr>
            <a:normAutofit/>
          </a:bodyPr>
          <a:lstStyle/>
          <a:p>
            <a:r>
              <a:rPr lang="en-US" sz="3200"/>
              <a:t>Maester</a:t>
            </a:r>
          </a:p>
        </p:txBody>
      </p:sp>
      <p:sp>
        <p:nvSpPr>
          <p:cNvPr id="2059" name="Rectangle 2058">
            <a:extLst>
              <a:ext uri="{FF2B5EF4-FFF2-40B4-BE49-F238E27FC236}">
                <a16:creationId xmlns:a16="http://schemas.microsoft.com/office/drawing/2014/main" id="{D675D8C3-7329-47B0-9782-C66F095D7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491151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61" name="Rectangle 2060">
            <a:extLst>
              <a:ext uri="{FF2B5EF4-FFF2-40B4-BE49-F238E27FC236}">
                <a16:creationId xmlns:a16="http://schemas.microsoft.com/office/drawing/2014/main" id="{CB077B7C-FE7A-4C81-92C6-F20D2AE425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525441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8ADECD0-74C1-4899-FC50-4D07549C9F09}"/>
              </a:ext>
            </a:extLst>
          </p:cNvPr>
          <p:cNvSpPr>
            <a:spLocks noGrp="1"/>
          </p:cNvSpPr>
          <p:nvPr>
            <p:ph idx="1"/>
          </p:nvPr>
        </p:nvSpPr>
        <p:spPr>
          <a:xfrm>
            <a:off x="5349240" y="4440602"/>
            <a:ext cx="6007608" cy="1645920"/>
          </a:xfrm>
        </p:spPr>
        <p:txBody>
          <a:bodyPr vert="horz" lIns="91440" tIns="45720" rIns="91440" bIns="45720" rtlCol="0" anchor="ctr">
            <a:normAutofit/>
          </a:bodyPr>
          <a:lstStyle/>
          <a:p>
            <a:r>
              <a:rPr lang="en-US" sz="1800"/>
              <a:t>How to set up</a:t>
            </a:r>
          </a:p>
          <a:p>
            <a:pPr lvl="1">
              <a:buFont typeface="Courier New" panose="020B0604020202020204" pitchFamily="34" charset="0"/>
              <a:buChar char="o"/>
            </a:pPr>
            <a:r>
              <a:rPr lang="en-US" sz="1800"/>
              <a:t>Local / PowerShell</a:t>
            </a:r>
          </a:p>
          <a:p>
            <a:pPr lvl="1">
              <a:buFont typeface="Courier New" panose="020B0604020202020204" pitchFamily="34" charset="0"/>
              <a:buChar char="o"/>
            </a:pPr>
            <a:r>
              <a:rPr lang="en-US" sz="1800"/>
              <a:t>GitHub Actions</a:t>
            </a:r>
          </a:p>
          <a:p>
            <a:endParaRPr lang="en-US" sz="1800"/>
          </a:p>
        </p:txBody>
      </p:sp>
    </p:spTree>
    <p:extLst>
      <p:ext uri="{BB962C8B-B14F-4D97-AF65-F5344CB8AC3E}">
        <p14:creationId xmlns:p14="http://schemas.microsoft.com/office/powerpoint/2010/main" val="1550712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1FB05-06A5-1D94-199B-0629536E9328}"/>
              </a:ext>
            </a:extLst>
          </p:cNvPr>
          <p:cNvSpPr>
            <a:spLocks noGrp="1"/>
          </p:cNvSpPr>
          <p:nvPr>
            <p:ph type="title"/>
          </p:nvPr>
        </p:nvSpPr>
        <p:spPr/>
        <p:txBody>
          <a:bodyPr/>
          <a:lstStyle/>
          <a:p>
            <a:r>
              <a:rPr lang="en-US"/>
              <a:t>Monitoring, Alert &amp; follow-up</a:t>
            </a:r>
          </a:p>
        </p:txBody>
      </p:sp>
      <p:graphicFrame>
        <p:nvGraphicFramePr>
          <p:cNvPr id="5" name="Content Placeholder 2">
            <a:extLst>
              <a:ext uri="{FF2B5EF4-FFF2-40B4-BE49-F238E27FC236}">
                <a16:creationId xmlns:a16="http://schemas.microsoft.com/office/drawing/2014/main" id="{10D28B70-104E-8DE6-80DF-6973E5849FC3}"/>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31299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DEEA77B1-F5EE-CC31-CD79-0721FE08C524}"/>
              </a:ext>
            </a:extLst>
          </p:cNvPr>
          <p:cNvPicPr>
            <a:picLocks noChangeAspect="1"/>
          </p:cNvPicPr>
          <p:nvPr/>
        </p:nvPicPr>
        <p:blipFill rotWithShape="1">
          <a:blip r:embed="rId2">
            <a:alphaModFix amt="35000"/>
          </a:blip>
          <a:srcRect l="3972" t="18216" b="-213"/>
          <a:stretch/>
        </p:blipFill>
        <p:spPr>
          <a:xfrm>
            <a:off x="1873" y="4825"/>
            <a:ext cx="12190127" cy="6866682"/>
          </a:xfrm>
          <a:prstGeom prst="rect">
            <a:avLst/>
          </a:prstGeom>
          <a:solidFill>
            <a:schemeClr val="tx1"/>
          </a:solidFill>
        </p:spPr>
      </p:pic>
      <p:sp>
        <p:nvSpPr>
          <p:cNvPr id="24" name="Rounded Rectangle 24">
            <a:extLst>
              <a:ext uri="{FF2B5EF4-FFF2-40B4-BE49-F238E27FC236}">
                <a16:creationId xmlns:a16="http://schemas.microsoft.com/office/drawing/2014/main" id="{2F73268D-72BE-7311-3097-845F45B312B9}"/>
              </a:ext>
            </a:extLst>
          </p:cNvPr>
          <p:cNvSpPr/>
          <p:nvPr/>
        </p:nvSpPr>
        <p:spPr>
          <a:xfrm>
            <a:off x="828881" y="2801091"/>
            <a:ext cx="10512310" cy="3609130"/>
          </a:xfrm>
          <a:prstGeom prst="roundRect">
            <a:avLst>
              <a:gd name="adj" fmla="val 5663"/>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6" name="Rounded Rectangle 26">
            <a:extLst>
              <a:ext uri="{FF2B5EF4-FFF2-40B4-BE49-F238E27FC236}">
                <a16:creationId xmlns:a16="http://schemas.microsoft.com/office/drawing/2014/main" id="{7A486077-6274-8116-8EF2-6D84AD0BF760}"/>
              </a:ext>
            </a:extLst>
          </p:cNvPr>
          <p:cNvSpPr/>
          <p:nvPr/>
        </p:nvSpPr>
        <p:spPr>
          <a:xfrm>
            <a:off x="3279228" y="2569009"/>
            <a:ext cx="5591503" cy="415007"/>
          </a:xfrm>
          <a:prstGeom prst="roundRect">
            <a:avLst/>
          </a:prstGeom>
          <a:solidFill>
            <a:srgbClr val="6EA8CC"/>
          </a:solidFill>
          <a:ln w="9525">
            <a:solidFill>
              <a:srgbClr val="77B1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u="sng"/>
          </a:p>
        </p:txBody>
      </p:sp>
      <p:sp>
        <p:nvSpPr>
          <p:cNvPr id="6" name="Rectangle 5">
            <a:extLst>
              <a:ext uri="{FF2B5EF4-FFF2-40B4-BE49-F238E27FC236}">
                <a16:creationId xmlns:a16="http://schemas.microsoft.com/office/drawing/2014/main" id="{24442C84-7BA6-0CA3-7A27-D8D56E1D67A6}"/>
              </a:ext>
            </a:extLst>
          </p:cNvPr>
          <p:cNvSpPr/>
          <p:nvPr/>
        </p:nvSpPr>
        <p:spPr>
          <a:xfrm>
            <a:off x="-52192" y="2558992"/>
            <a:ext cx="12244192" cy="430887"/>
          </a:xfrm>
          <a:prstGeom prst="rect">
            <a:avLst/>
          </a:prstGeom>
        </p:spPr>
        <p:txBody>
          <a:bodyPr wrap="square">
            <a:spAutoFit/>
          </a:bodyPr>
          <a:lstStyle/>
          <a:p>
            <a:pPr algn="ctr"/>
            <a:r>
              <a:rPr lang="en-US" sz="2200" b="1" dirty="0">
                <a:solidFill>
                  <a:schemeClr val="bg1"/>
                </a:solidFill>
                <a:latin typeface="Selawik Light" panose="020B0502040204020203" pitchFamily="34" charset="77"/>
                <a:ea typeface="Segoe UI Historic" panose="020B0502040204020203" pitchFamily="34" charset="0"/>
                <a:cs typeface="Segoe UI" panose="020B0502040204020203" pitchFamily="34" charset="0"/>
              </a:rPr>
              <a:t>Thanks to our sponsors</a:t>
            </a:r>
            <a:endParaRPr lang="en-DE" sz="2200" dirty="0">
              <a:solidFill>
                <a:schemeClr val="bg1"/>
              </a:solidFill>
              <a:latin typeface="Selawik Light" panose="020B0502040204020203" pitchFamily="34" charset="77"/>
              <a:ea typeface="Segoe UI Historic" panose="020B0502040204020203" pitchFamily="34" charset="0"/>
              <a:cs typeface="Segoe UI" panose="020B0502040204020203" pitchFamily="34" charset="0"/>
            </a:endParaRPr>
          </a:p>
        </p:txBody>
      </p:sp>
      <p:pic>
        <p:nvPicPr>
          <p:cNvPr id="13" name="Picture 6">
            <a:extLst>
              <a:ext uri="{FF2B5EF4-FFF2-40B4-BE49-F238E27FC236}">
                <a16:creationId xmlns:a16="http://schemas.microsoft.com/office/drawing/2014/main" id="{FA05159C-C285-9E0A-81FF-DCD43B268F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9975" y="3184061"/>
            <a:ext cx="2737396" cy="107891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0D4DF7D5-C7BA-119C-98DC-9B18111B4E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9966" y="3342864"/>
            <a:ext cx="2157220" cy="628628"/>
          </a:xfrm>
          <a:prstGeom prst="rect">
            <a:avLst/>
          </a:prstGeom>
          <a:extLst>
            <a:ext uri="{909E8E84-426E-40DD-AFC4-6F175D3DCCD1}">
              <a14:hiddenFill xmlns:a14="http://schemas.microsoft.com/office/drawing/2010/main">
                <a:solidFill>
                  <a:srgbClr val="FFFFFF"/>
                </a:solidFill>
              </a14:hiddenFill>
            </a:ext>
          </a:extLst>
        </p:spPr>
      </p:pic>
      <p:pic>
        <p:nvPicPr>
          <p:cNvPr id="15" name="Picture 2" descr="Microsoft Cloud &amp; Device Security Event am 16. Januar 2024">
            <a:extLst>
              <a:ext uri="{FF2B5EF4-FFF2-40B4-BE49-F238E27FC236}">
                <a16:creationId xmlns:a16="http://schemas.microsoft.com/office/drawing/2014/main" id="{055141C8-CC03-455C-C69A-7B598D9588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47372" y="4217652"/>
            <a:ext cx="3592594" cy="1005926"/>
          </a:xfrm>
          <a:prstGeom prst="rect">
            <a:avLst/>
          </a:prstGeom>
          <a:extLst>
            <a:ext uri="{909E8E84-426E-40DD-AFC4-6F175D3DCCD1}">
              <a14:hiddenFill xmlns:a14="http://schemas.microsoft.com/office/drawing/2010/main">
                <a:solidFill>
                  <a:srgbClr val="FFFFFF"/>
                </a:solidFill>
              </a14:hiddenFill>
            </a:ext>
          </a:extLst>
        </p:spPr>
      </p:pic>
      <p:pic>
        <p:nvPicPr>
          <p:cNvPr id="16" name="Picture 10">
            <a:extLst>
              <a:ext uri="{FF2B5EF4-FFF2-40B4-BE49-F238E27FC236}">
                <a16:creationId xmlns:a16="http://schemas.microsoft.com/office/drawing/2014/main" id="{9DAE986F-E260-C4B2-802C-CB1470A2E3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94031" y="4395391"/>
            <a:ext cx="2740768" cy="584556"/>
          </a:xfrm>
          <a:prstGeom prst="rect">
            <a:avLst/>
          </a:prstGeom>
          <a:extLst>
            <a:ext uri="{909E8E84-426E-40DD-AFC4-6F175D3DCCD1}">
              <a14:hiddenFill xmlns:a14="http://schemas.microsoft.com/office/drawing/2010/main">
                <a:solidFill>
                  <a:srgbClr val="FFFFFF"/>
                </a:solidFill>
              </a14:hiddenFill>
            </a:ext>
          </a:extLst>
        </p:spPr>
      </p:pic>
      <p:pic>
        <p:nvPicPr>
          <p:cNvPr id="17" name="Picture 6" descr="TEAL Technology Consulting GmbH - Ihr Trusted Advisor">
            <a:extLst>
              <a:ext uri="{FF2B5EF4-FFF2-40B4-BE49-F238E27FC236}">
                <a16:creationId xmlns:a16="http://schemas.microsoft.com/office/drawing/2014/main" id="{E8F804B5-2902-6158-287B-AD302FA3B8D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79327" y="5174670"/>
            <a:ext cx="1478692" cy="853890"/>
          </a:xfrm>
          <a:prstGeom prst="rect">
            <a:avLst/>
          </a:prstGeom>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D59E34A-5598-D31F-7254-66A45D1BB54E}"/>
              </a:ext>
            </a:extLst>
          </p:cNvPr>
          <p:cNvSpPr txBox="1"/>
          <p:nvPr/>
        </p:nvSpPr>
        <p:spPr>
          <a:xfrm>
            <a:off x="2246668" y="3422665"/>
            <a:ext cx="1338596" cy="523220"/>
          </a:xfrm>
          <a:prstGeom prst="rect">
            <a:avLst/>
          </a:prstGeom>
          <a:noFill/>
        </p:spPr>
        <p:txBody>
          <a:bodyPr wrap="square" rtlCol="0">
            <a:spAutoFit/>
          </a:bodyPr>
          <a:lstStyle/>
          <a:p>
            <a:pPr algn="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Gold</a:t>
            </a:r>
            <a:b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b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 Sponsors</a:t>
            </a:r>
            <a:endParaRPr lang="en-DE"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endParaRPr>
          </a:p>
        </p:txBody>
      </p:sp>
      <p:sp>
        <p:nvSpPr>
          <p:cNvPr id="21" name="TextBox 20">
            <a:extLst>
              <a:ext uri="{FF2B5EF4-FFF2-40B4-BE49-F238E27FC236}">
                <a16:creationId xmlns:a16="http://schemas.microsoft.com/office/drawing/2014/main" id="{0EF5EF25-47CE-C298-0794-A335241E7663}"/>
              </a:ext>
            </a:extLst>
          </p:cNvPr>
          <p:cNvSpPr txBox="1"/>
          <p:nvPr/>
        </p:nvSpPr>
        <p:spPr>
          <a:xfrm>
            <a:off x="6527918" y="5314146"/>
            <a:ext cx="1338596" cy="523220"/>
          </a:xfrm>
          <a:prstGeom prst="rect">
            <a:avLst/>
          </a:prstGeom>
          <a:noFill/>
        </p:spPr>
        <p:txBody>
          <a:bodyPr wrap="square" rtlCol="0">
            <a:spAutoFit/>
          </a:bodyPr>
          <a:lstStyle/>
          <a:p>
            <a:pPr algn="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Bronze</a:t>
            </a:r>
            <a:b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b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 Sponsors</a:t>
            </a:r>
            <a:endParaRPr lang="en-DE"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endParaRPr>
          </a:p>
        </p:txBody>
      </p:sp>
      <p:pic>
        <p:nvPicPr>
          <p:cNvPr id="23" name="Picture 22">
            <a:extLst>
              <a:ext uri="{FF2B5EF4-FFF2-40B4-BE49-F238E27FC236}">
                <a16:creationId xmlns:a16="http://schemas.microsoft.com/office/drawing/2014/main" id="{71938350-C28E-FB7C-E9E4-90563D2B483C}"/>
              </a:ext>
            </a:extLst>
          </p:cNvPr>
          <p:cNvPicPr>
            <a:picLocks noChangeAspect="1"/>
          </p:cNvPicPr>
          <p:nvPr/>
        </p:nvPicPr>
        <p:blipFill>
          <a:blip r:embed="rId8"/>
          <a:stretch>
            <a:fillRect/>
          </a:stretch>
        </p:blipFill>
        <p:spPr>
          <a:xfrm>
            <a:off x="8235409" y="5268096"/>
            <a:ext cx="1466294" cy="615320"/>
          </a:xfrm>
          <a:prstGeom prst="rect">
            <a:avLst/>
          </a:prstGeom>
        </p:spPr>
      </p:pic>
      <p:grpSp>
        <p:nvGrpSpPr>
          <p:cNvPr id="25" name="Group 24">
            <a:extLst>
              <a:ext uri="{FF2B5EF4-FFF2-40B4-BE49-F238E27FC236}">
                <a16:creationId xmlns:a16="http://schemas.microsoft.com/office/drawing/2014/main" id="{FDBF72EC-492A-FADC-6776-4901D9580621}"/>
              </a:ext>
            </a:extLst>
          </p:cNvPr>
          <p:cNvGrpSpPr/>
          <p:nvPr/>
        </p:nvGrpSpPr>
        <p:grpSpPr>
          <a:xfrm>
            <a:off x="4665530" y="415859"/>
            <a:ext cx="3322349" cy="1971302"/>
            <a:chOff x="1838581" y="2011019"/>
            <a:chExt cx="4330700" cy="2479665"/>
          </a:xfrm>
        </p:grpSpPr>
        <p:sp>
          <p:nvSpPr>
            <p:cNvPr id="27" name="TextBox 26">
              <a:extLst>
                <a:ext uri="{FF2B5EF4-FFF2-40B4-BE49-F238E27FC236}">
                  <a16:creationId xmlns:a16="http://schemas.microsoft.com/office/drawing/2014/main" id="{2020666D-56F1-41D3-65BF-CC5836D61513}"/>
                </a:ext>
              </a:extLst>
            </p:cNvPr>
            <p:cNvSpPr txBox="1"/>
            <p:nvPr/>
          </p:nvSpPr>
          <p:spPr>
            <a:xfrm>
              <a:off x="1838581" y="3213100"/>
              <a:ext cx="4330700" cy="1277584"/>
            </a:xfrm>
            <a:prstGeom prst="rect">
              <a:avLst/>
            </a:prstGeom>
            <a:noFill/>
          </p:spPr>
          <p:txBody>
            <a:bodyPr wrap="square" rtlCol="0">
              <a:spAutoFit/>
            </a:bodyPr>
            <a:lstStyle/>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CLOUD IDENTITY</a:t>
              </a:r>
            </a:p>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SUMMIT </a:t>
              </a:r>
              <a:r>
                <a:rPr lang="en-DE" sz="3000" b="1">
                  <a:solidFill>
                    <a:schemeClr val="bg1"/>
                  </a:solidFill>
                  <a:latin typeface="Selawik Semibold" panose="020B0502040204020203" pitchFamily="34" charset="77"/>
                  <a:ea typeface="Segoe UI Emoji" panose="020B0502040204020203" pitchFamily="34" charset="0"/>
                  <a:cs typeface="Selawik" panose="020F0502020204030204" pitchFamily="34" charset="0"/>
                </a:rPr>
                <a:t>‘2</a:t>
              </a:r>
              <a:r>
                <a:rPr lang="de-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4</a:t>
              </a:r>
              <a:endPar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endParaRPr>
            </a:p>
          </p:txBody>
        </p:sp>
        <p:grpSp>
          <p:nvGrpSpPr>
            <p:cNvPr id="28" name="Group 27">
              <a:extLst>
                <a:ext uri="{FF2B5EF4-FFF2-40B4-BE49-F238E27FC236}">
                  <a16:creationId xmlns:a16="http://schemas.microsoft.com/office/drawing/2014/main" id="{78AA5FC0-9440-7806-4711-E612BB69E313}"/>
                </a:ext>
              </a:extLst>
            </p:cNvPr>
            <p:cNvGrpSpPr/>
            <p:nvPr/>
          </p:nvGrpSpPr>
          <p:grpSpPr>
            <a:xfrm>
              <a:off x="3074185" y="2011019"/>
              <a:ext cx="1859486" cy="1070279"/>
              <a:chOff x="7799916" y="2491692"/>
              <a:chExt cx="1859486" cy="1070279"/>
            </a:xfrm>
          </p:grpSpPr>
          <p:sp>
            <p:nvSpPr>
              <p:cNvPr id="29" name="Graphic 30" descr="Cloud">
                <a:extLst>
                  <a:ext uri="{FF2B5EF4-FFF2-40B4-BE49-F238E27FC236}">
                    <a16:creationId xmlns:a16="http://schemas.microsoft.com/office/drawing/2014/main" id="{C6B758A2-A38F-F3C2-F1F1-DD85050F8688}"/>
                  </a:ext>
                </a:extLst>
              </p:cNvPr>
              <p:cNvSpPr/>
              <p:nvPr/>
            </p:nvSpPr>
            <p:spPr>
              <a:xfrm>
                <a:off x="7799916" y="2491692"/>
                <a:ext cx="1859486" cy="1070279"/>
              </a:xfrm>
              <a:custGeom>
                <a:avLst/>
                <a:gdLst>
                  <a:gd name="connsiteX0" fmla="*/ 1898094 w 2210156"/>
                  <a:gd name="connsiteY0" fmla="*/ 626359 h 1258349"/>
                  <a:gd name="connsiteX1" fmla="*/ 1871870 w 2210156"/>
                  <a:gd name="connsiteY1" fmla="*/ 626359 h 1258349"/>
                  <a:gd name="connsiteX2" fmla="*/ 1871870 w 2210156"/>
                  <a:gd name="connsiteY2" fmla="*/ 626359 h 1258349"/>
                  <a:gd name="connsiteX3" fmla="*/ 1706661 w 2210156"/>
                  <a:gd name="connsiteY3" fmla="*/ 306429 h 1258349"/>
                  <a:gd name="connsiteX4" fmla="*/ 1347396 w 2210156"/>
                  <a:gd name="connsiteY4" fmla="*/ 256604 h 1258349"/>
                  <a:gd name="connsiteX5" fmla="*/ 817677 w 2210156"/>
                  <a:gd name="connsiteY5" fmla="*/ 12724 h 1258349"/>
                  <a:gd name="connsiteX6" fmla="*/ 455790 w 2210156"/>
                  <a:gd name="connsiteY6" fmla="*/ 469016 h 1258349"/>
                  <a:gd name="connsiteX7" fmla="*/ 455790 w 2210156"/>
                  <a:gd name="connsiteY7" fmla="*/ 474261 h 1258349"/>
                  <a:gd name="connsiteX8" fmla="*/ 78169 w 2210156"/>
                  <a:gd name="connsiteY8" fmla="*/ 626359 h 1258349"/>
                  <a:gd name="connsiteX9" fmla="*/ 36211 w 2210156"/>
                  <a:gd name="connsiteY9" fmla="*/ 1030204 h 1258349"/>
                  <a:gd name="connsiteX10" fmla="*/ 374497 w 2210156"/>
                  <a:gd name="connsiteY10" fmla="*/ 1255728 h 1258349"/>
                  <a:gd name="connsiteX11" fmla="*/ 374497 w 2210156"/>
                  <a:gd name="connsiteY11" fmla="*/ 1258350 h 1258349"/>
                  <a:gd name="connsiteX12" fmla="*/ 1895472 w 2210156"/>
                  <a:gd name="connsiteY12" fmla="*/ 1258350 h 1258349"/>
                  <a:gd name="connsiteX13" fmla="*/ 2210156 w 2210156"/>
                  <a:gd name="connsiteY13" fmla="*/ 943665 h 1258349"/>
                  <a:gd name="connsiteX14" fmla="*/ 1898094 w 2210156"/>
                  <a:gd name="connsiteY14" fmla="*/ 626359 h 1258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0156" h="1258349">
                    <a:moveTo>
                      <a:pt x="1898094" y="626359"/>
                    </a:moveTo>
                    <a:cubicBezTo>
                      <a:pt x="1890227" y="626359"/>
                      <a:pt x="1879737" y="626359"/>
                      <a:pt x="1871870" y="626359"/>
                    </a:cubicBezTo>
                    <a:cubicBezTo>
                      <a:pt x="1871870" y="626359"/>
                      <a:pt x="1871870" y="626359"/>
                      <a:pt x="1871870" y="626359"/>
                    </a:cubicBezTo>
                    <a:cubicBezTo>
                      <a:pt x="1871870" y="497862"/>
                      <a:pt x="1808934" y="379856"/>
                      <a:pt x="1706661" y="306429"/>
                    </a:cubicBezTo>
                    <a:cubicBezTo>
                      <a:pt x="1601766" y="233003"/>
                      <a:pt x="1468025" y="214646"/>
                      <a:pt x="1347396" y="256604"/>
                    </a:cubicBezTo>
                    <a:cubicBezTo>
                      <a:pt x="1247746" y="62549"/>
                      <a:pt x="1027467" y="-37101"/>
                      <a:pt x="817677" y="12724"/>
                    </a:cubicBezTo>
                    <a:cubicBezTo>
                      <a:pt x="607888" y="62549"/>
                      <a:pt x="455790" y="251359"/>
                      <a:pt x="455790" y="469016"/>
                    </a:cubicBezTo>
                    <a:cubicBezTo>
                      <a:pt x="455790" y="469016"/>
                      <a:pt x="455790" y="471639"/>
                      <a:pt x="455790" y="474261"/>
                    </a:cubicBezTo>
                    <a:cubicBezTo>
                      <a:pt x="311560" y="450660"/>
                      <a:pt x="167329" y="510974"/>
                      <a:pt x="78169" y="626359"/>
                    </a:cubicBezTo>
                    <a:cubicBezTo>
                      <a:pt x="-8370" y="744365"/>
                      <a:pt x="-24104" y="899085"/>
                      <a:pt x="36211" y="1030204"/>
                    </a:cubicBezTo>
                    <a:cubicBezTo>
                      <a:pt x="99148" y="1161322"/>
                      <a:pt x="230266" y="1247860"/>
                      <a:pt x="374497" y="1255728"/>
                    </a:cubicBezTo>
                    <a:lnTo>
                      <a:pt x="374497" y="1258350"/>
                    </a:lnTo>
                    <a:lnTo>
                      <a:pt x="1895472" y="1258350"/>
                    </a:lnTo>
                    <a:cubicBezTo>
                      <a:pt x="2068548" y="1258350"/>
                      <a:pt x="2210156" y="1116742"/>
                      <a:pt x="2210156" y="943665"/>
                    </a:cubicBezTo>
                    <a:cubicBezTo>
                      <a:pt x="2210156" y="770589"/>
                      <a:pt x="2071171" y="626359"/>
                      <a:pt x="1898094" y="626359"/>
                    </a:cubicBezTo>
                    <a:close/>
                  </a:path>
                </a:pathLst>
              </a:custGeom>
              <a:gradFill>
                <a:gsLst>
                  <a:gs pos="0">
                    <a:srgbClr val="71A6D1"/>
                  </a:gs>
                  <a:gs pos="44000">
                    <a:srgbClr val="156292"/>
                  </a:gs>
                  <a:gs pos="83000">
                    <a:srgbClr val="5F8EAF"/>
                  </a:gs>
                  <a:gs pos="100000">
                    <a:srgbClr val="71A6D1"/>
                  </a:gs>
                </a:gsLst>
                <a:lin ang="5400000" scaled="1"/>
              </a:gradFill>
              <a:ln w="12700">
                <a:solidFill>
                  <a:srgbClr val="1D6694"/>
                </a:solidFill>
              </a:ln>
              <a:effectLst>
                <a:outerShdw blurRad="76200" dist="12700" dir="2700000" sy="-23000" kx="-800400" algn="bl" rotWithShape="0">
                  <a:prstClr val="black">
                    <a:alpha val="1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endParaRPr lang="en-DE"/>
              </a:p>
            </p:txBody>
          </p:sp>
          <p:pic>
            <p:nvPicPr>
              <p:cNvPr id="30" name="Picture 29">
                <a:extLst>
                  <a:ext uri="{FF2B5EF4-FFF2-40B4-BE49-F238E27FC236}">
                    <a16:creationId xmlns:a16="http://schemas.microsoft.com/office/drawing/2014/main" id="{A26E6254-04BC-16CA-9CAB-08447FC1CC3A}"/>
                  </a:ext>
                </a:extLst>
              </p:cNvPr>
              <p:cNvPicPr>
                <a:picLocks noChangeAspect="1"/>
              </p:cNvPicPr>
              <p:nvPr/>
            </p:nvPicPr>
            <p:blipFill>
              <a:blip r:embed="rId9">
                <a:alphaModFix/>
                <a:duotone>
                  <a:schemeClr val="accent1">
                    <a:shade val="45000"/>
                    <a:satMod val="135000"/>
                  </a:schemeClr>
                  <a:prstClr val="white"/>
                </a:duotone>
                <a:extLst>
                  <a:ext uri="{BEBA8EAE-BF5A-486C-A8C5-ECC9F3942E4B}">
                    <a14:imgProps xmlns:a14="http://schemas.microsoft.com/office/drawing/2010/main">
                      <a14:imgLayer r:embed="rId10">
                        <a14:imgEffect>
                          <a14:sharpenSoften amount="-50000"/>
                        </a14:imgEffect>
                        <a14:imgEffect>
                          <a14:colorTemperature colorTemp="11500"/>
                        </a14:imgEffect>
                        <a14:imgEffect>
                          <a14:saturation sat="400000"/>
                        </a14:imgEffect>
                        <a14:imgEffect>
                          <a14:brightnessContrast bright="100000" contrast="-70000"/>
                        </a14:imgEffect>
                      </a14:imgLayer>
                    </a14:imgProps>
                  </a:ext>
                </a:extLst>
              </a:blip>
              <a:stretch>
                <a:fillRect/>
              </a:stretch>
            </p:blipFill>
            <p:spPr>
              <a:xfrm>
                <a:off x="8361926" y="2713726"/>
                <a:ext cx="735467" cy="741842"/>
              </a:xfrm>
              <a:prstGeom prst="rect">
                <a:avLst/>
              </a:prstGeom>
            </p:spPr>
          </p:pic>
        </p:grpSp>
      </p:grpSp>
    </p:spTree>
    <p:extLst>
      <p:ext uri="{BB962C8B-B14F-4D97-AF65-F5344CB8AC3E}">
        <p14:creationId xmlns:p14="http://schemas.microsoft.com/office/powerpoint/2010/main" val="2935931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D713AD-EC51-AF03-2E5E-A580C928945B}"/>
              </a:ext>
            </a:extLst>
          </p:cNvPr>
          <p:cNvSpPr>
            <a:spLocks noGrp="1"/>
          </p:cNvSpPr>
          <p:nvPr>
            <p:ph type="title"/>
          </p:nvPr>
        </p:nvSpPr>
        <p:spPr>
          <a:xfrm>
            <a:off x="630936" y="639520"/>
            <a:ext cx="3429000" cy="1719072"/>
          </a:xfrm>
        </p:spPr>
        <p:txBody>
          <a:bodyPr anchor="b">
            <a:normAutofit/>
          </a:bodyPr>
          <a:lstStyle/>
          <a:p>
            <a:r>
              <a:rPr lang="en-US" sz="5400"/>
              <a:t>Testing platform</a:t>
            </a:r>
          </a:p>
        </p:txBody>
      </p:sp>
      <p:sp>
        <p:nvSpPr>
          <p:cNvPr id="14"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9A25499E-3836-8E31-6D39-7250C7C14D4B}"/>
              </a:ext>
            </a:extLst>
          </p:cNvPr>
          <p:cNvSpPr>
            <a:spLocks noGrp="1"/>
          </p:cNvSpPr>
          <p:nvPr>
            <p:ph idx="1"/>
          </p:nvPr>
        </p:nvSpPr>
        <p:spPr>
          <a:xfrm>
            <a:off x="630936" y="2807208"/>
            <a:ext cx="3429000" cy="3410712"/>
          </a:xfrm>
        </p:spPr>
        <p:txBody>
          <a:bodyPr anchor="t">
            <a:normAutofit/>
          </a:bodyPr>
          <a:lstStyle/>
          <a:p>
            <a:r>
              <a:rPr lang="en-US" sz="2200" dirty="0"/>
              <a:t>GitHub Actions</a:t>
            </a:r>
            <a:endParaRPr lang="en-US" dirty="0"/>
          </a:p>
          <a:p>
            <a:r>
              <a:rPr lang="en-US" sz="2200" dirty="0"/>
              <a:t>Azure</a:t>
            </a:r>
          </a:p>
          <a:p>
            <a:r>
              <a:rPr lang="en-US" sz="2200" dirty="0"/>
              <a:t>Entra ID</a:t>
            </a:r>
          </a:p>
        </p:txBody>
      </p:sp>
      <p:pic>
        <p:nvPicPr>
          <p:cNvPr id="5" name="Content Placeholder 4" descr="A diagram of a software project&#10;&#10;Description automatically generated">
            <a:extLst>
              <a:ext uri="{FF2B5EF4-FFF2-40B4-BE49-F238E27FC236}">
                <a16:creationId xmlns:a16="http://schemas.microsoft.com/office/drawing/2014/main" id="{6214DDC0-DA4F-4B63-85DE-B1C0544E8F33}"/>
              </a:ext>
            </a:extLst>
          </p:cNvPr>
          <p:cNvPicPr>
            <a:picLocks noChangeAspect="1"/>
          </p:cNvPicPr>
          <p:nvPr/>
        </p:nvPicPr>
        <p:blipFill>
          <a:blip r:embed="rId2"/>
          <a:stretch>
            <a:fillRect/>
          </a:stretch>
        </p:blipFill>
        <p:spPr>
          <a:xfrm>
            <a:off x="4452442" y="960920"/>
            <a:ext cx="6903720" cy="4936159"/>
          </a:xfrm>
          <a:prstGeom prst="rect">
            <a:avLst/>
          </a:prstGeom>
        </p:spPr>
      </p:pic>
    </p:spTree>
    <p:extLst>
      <p:ext uri="{BB962C8B-B14F-4D97-AF65-F5344CB8AC3E}">
        <p14:creationId xmlns:p14="http://schemas.microsoft.com/office/powerpoint/2010/main" val="8354671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7D07F-FE29-C4B9-1FF4-F61914854EC7}"/>
              </a:ext>
            </a:extLst>
          </p:cNvPr>
          <p:cNvSpPr>
            <a:spLocks noGrp="1"/>
          </p:cNvSpPr>
          <p:nvPr>
            <p:ph type="title"/>
          </p:nvPr>
        </p:nvSpPr>
        <p:spPr/>
        <p:txBody>
          <a:bodyPr/>
          <a:lstStyle/>
          <a:p>
            <a:r>
              <a:rPr lang="en-US" dirty="0"/>
              <a:t>GitHub Actions</a:t>
            </a:r>
          </a:p>
        </p:txBody>
      </p:sp>
      <p:pic>
        <p:nvPicPr>
          <p:cNvPr id="4" name="Content Placeholder 3" descr="A screenshot of a computer&#10;&#10;Description automatically generated">
            <a:extLst>
              <a:ext uri="{FF2B5EF4-FFF2-40B4-BE49-F238E27FC236}">
                <a16:creationId xmlns:a16="http://schemas.microsoft.com/office/drawing/2014/main" id="{787F7BF0-9783-1EAC-7B82-6F1938809394}"/>
              </a:ext>
            </a:extLst>
          </p:cNvPr>
          <p:cNvPicPr>
            <a:picLocks noGrp="1" noChangeAspect="1"/>
          </p:cNvPicPr>
          <p:nvPr>
            <p:ph idx="1"/>
          </p:nvPr>
        </p:nvPicPr>
        <p:blipFill>
          <a:blip r:embed="rId2"/>
          <a:stretch>
            <a:fillRect/>
          </a:stretch>
        </p:blipFill>
        <p:spPr>
          <a:xfrm>
            <a:off x="636003" y="1713721"/>
            <a:ext cx="10515600" cy="3552401"/>
          </a:xfrm>
        </p:spPr>
      </p:pic>
      <p:pic>
        <p:nvPicPr>
          <p:cNvPr id="5" name="Picture 4" descr="A screenshot of a computer program&#10;&#10;Description automatically generated">
            <a:extLst>
              <a:ext uri="{FF2B5EF4-FFF2-40B4-BE49-F238E27FC236}">
                <a16:creationId xmlns:a16="http://schemas.microsoft.com/office/drawing/2014/main" id="{32F96A14-DEF8-ED1E-379A-50CEC304CF95}"/>
              </a:ext>
            </a:extLst>
          </p:cNvPr>
          <p:cNvPicPr>
            <a:picLocks noChangeAspect="1"/>
          </p:cNvPicPr>
          <p:nvPr/>
        </p:nvPicPr>
        <p:blipFill>
          <a:blip r:embed="rId3"/>
          <a:stretch>
            <a:fillRect/>
          </a:stretch>
        </p:blipFill>
        <p:spPr>
          <a:xfrm>
            <a:off x="4858300" y="1028027"/>
            <a:ext cx="6721457" cy="3242709"/>
          </a:xfrm>
          <a:prstGeom prst="rect">
            <a:avLst/>
          </a:prstGeom>
        </p:spPr>
      </p:pic>
    </p:spTree>
    <p:extLst>
      <p:ext uri="{BB962C8B-B14F-4D97-AF65-F5344CB8AC3E}">
        <p14:creationId xmlns:p14="http://schemas.microsoft.com/office/powerpoint/2010/main" val="6206630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17F1FB-269A-D9EC-A794-FFBAD07F1F2E}"/>
              </a:ext>
            </a:extLst>
          </p:cNvPr>
          <p:cNvSpPr>
            <a:spLocks noGrp="1"/>
          </p:cNvSpPr>
          <p:nvPr>
            <p:ph type="title"/>
          </p:nvPr>
        </p:nvSpPr>
        <p:spPr>
          <a:xfrm>
            <a:off x="149673" y="-741884"/>
            <a:ext cx="3429000" cy="1719072"/>
          </a:xfrm>
        </p:spPr>
        <p:txBody>
          <a:bodyPr anchor="b">
            <a:normAutofit/>
          </a:bodyPr>
          <a:lstStyle/>
          <a:p>
            <a:r>
              <a:rPr lang="en-US" sz="5400"/>
              <a:t>Log results</a:t>
            </a:r>
          </a:p>
        </p:txBody>
      </p:sp>
      <p:sp>
        <p:nvSpPr>
          <p:cNvPr id="3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screenshot of a computer&#10;&#10;Description automatically generated">
            <a:extLst>
              <a:ext uri="{FF2B5EF4-FFF2-40B4-BE49-F238E27FC236}">
                <a16:creationId xmlns:a16="http://schemas.microsoft.com/office/drawing/2014/main" id="{0FBF25FB-9BCC-87F5-D05A-998A45E1DC06}"/>
              </a:ext>
            </a:extLst>
          </p:cNvPr>
          <p:cNvPicPr>
            <a:picLocks noChangeAspect="1"/>
          </p:cNvPicPr>
          <p:nvPr/>
        </p:nvPicPr>
        <p:blipFill>
          <a:blip r:embed="rId2"/>
          <a:stretch>
            <a:fillRect/>
          </a:stretch>
        </p:blipFill>
        <p:spPr>
          <a:xfrm>
            <a:off x="1797910" y="893183"/>
            <a:ext cx="10241369" cy="5205318"/>
          </a:xfrm>
          <a:prstGeom prst="rect">
            <a:avLst/>
          </a:prstGeom>
        </p:spPr>
      </p:pic>
    </p:spTree>
    <p:extLst>
      <p:ext uri="{BB962C8B-B14F-4D97-AF65-F5344CB8AC3E}">
        <p14:creationId xmlns:p14="http://schemas.microsoft.com/office/powerpoint/2010/main" val="2351354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8DEED-9176-9147-EBE9-8F2AE3110206}"/>
              </a:ext>
            </a:extLst>
          </p:cNvPr>
          <p:cNvSpPr>
            <a:spLocks noGrp="1"/>
          </p:cNvSpPr>
          <p:nvPr>
            <p:ph type="title"/>
          </p:nvPr>
        </p:nvSpPr>
        <p:spPr>
          <a:xfrm>
            <a:off x="1122802" y="172330"/>
            <a:ext cx="1821456" cy="1339334"/>
          </a:xfrm>
        </p:spPr>
        <p:txBody>
          <a:bodyPr/>
          <a:lstStyle/>
          <a:p>
            <a:r>
              <a:rPr lang="en-US"/>
              <a:t>Alerts</a:t>
            </a:r>
          </a:p>
        </p:txBody>
      </p:sp>
      <p:pic>
        <p:nvPicPr>
          <p:cNvPr id="4" name="Picture 3" descr="A screenshot of a computer&#10;&#10;Description automatically generated">
            <a:extLst>
              <a:ext uri="{FF2B5EF4-FFF2-40B4-BE49-F238E27FC236}">
                <a16:creationId xmlns:a16="http://schemas.microsoft.com/office/drawing/2014/main" id="{2B81CA1C-7EC4-8726-D4E8-C7DEAB4755A8}"/>
              </a:ext>
            </a:extLst>
          </p:cNvPr>
          <p:cNvPicPr>
            <a:picLocks noChangeAspect="1"/>
          </p:cNvPicPr>
          <p:nvPr/>
        </p:nvPicPr>
        <p:blipFill>
          <a:blip r:embed="rId2"/>
          <a:stretch>
            <a:fillRect/>
          </a:stretch>
        </p:blipFill>
        <p:spPr>
          <a:xfrm>
            <a:off x="0" y="1508352"/>
            <a:ext cx="12192000" cy="4557393"/>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E5700240-89D3-0B62-CBAC-55736BD003B3}"/>
              </a:ext>
            </a:extLst>
          </p:cNvPr>
          <p:cNvPicPr>
            <a:picLocks noChangeAspect="1"/>
          </p:cNvPicPr>
          <p:nvPr/>
        </p:nvPicPr>
        <p:blipFill>
          <a:blip r:embed="rId3"/>
          <a:stretch>
            <a:fillRect/>
          </a:stretch>
        </p:blipFill>
        <p:spPr>
          <a:xfrm>
            <a:off x="7400169" y="0"/>
            <a:ext cx="4671976" cy="6858000"/>
          </a:xfrm>
          <a:prstGeom prst="rect">
            <a:avLst/>
          </a:prstGeom>
        </p:spPr>
      </p:pic>
    </p:spTree>
    <p:extLst>
      <p:ext uri="{BB962C8B-B14F-4D97-AF65-F5344CB8AC3E}">
        <p14:creationId xmlns:p14="http://schemas.microsoft.com/office/powerpoint/2010/main" val="532239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0FBD68-C48A-7D3F-9B5A-972163322B9C}"/>
              </a:ext>
            </a:extLst>
          </p:cNvPr>
          <p:cNvSpPr>
            <a:spLocks noGrp="1"/>
          </p:cNvSpPr>
          <p:nvPr>
            <p:ph type="title"/>
          </p:nvPr>
        </p:nvSpPr>
        <p:spPr>
          <a:xfrm>
            <a:off x="838199" y="3990205"/>
            <a:ext cx="10518776" cy="1200329"/>
          </a:xfrm>
        </p:spPr>
        <p:txBody>
          <a:bodyPr vert="horz" wrap="square" lIns="91440" tIns="45720" rIns="91440" bIns="45720" rtlCol="0" anchor="b">
            <a:normAutofit/>
          </a:bodyPr>
          <a:lstStyle/>
          <a:p>
            <a:r>
              <a:rPr lang="en-US" sz="7200" dirty="0">
                <a:solidFill>
                  <a:schemeClr val="bg1"/>
                </a:solidFill>
              </a:rPr>
              <a:t>Demo monitoring</a:t>
            </a:r>
          </a:p>
        </p:txBody>
      </p:sp>
      <p:sp>
        <p:nvSpPr>
          <p:cNvPr id="3" name="Content Placeholder 2">
            <a:extLst>
              <a:ext uri="{FF2B5EF4-FFF2-40B4-BE49-F238E27FC236}">
                <a16:creationId xmlns:a16="http://schemas.microsoft.com/office/drawing/2014/main" id="{0DAE2C74-E81F-6B24-99A5-CAC6032AAABB}"/>
              </a:ext>
            </a:extLst>
          </p:cNvPr>
          <p:cNvSpPr>
            <a:spLocks noGrp="1"/>
          </p:cNvSpPr>
          <p:nvPr>
            <p:ph type="body" idx="1"/>
          </p:nvPr>
        </p:nvSpPr>
        <p:spPr>
          <a:xfrm>
            <a:off x="827089" y="5551200"/>
            <a:ext cx="6583362" cy="1075952"/>
          </a:xfrm>
        </p:spPr>
        <p:txBody>
          <a:bodyPr vert="horz" lIns="91440" tIns="45720" rIns="91440" bIns="45720" rtlCol="0" anchor="t">
            <a:normAutofit/>
          </a:bodyPr>
          <a:lstStyle/>
          <a:p>
            <a:r>
              <a:rPr lang="en-US">
                <a:solidFill>
                  <a:schemeClr val="bg1"/>
                </a:solidFill>
              </a:rPr>
              <a:t>Maester</a:t>
            </a:r>
          </a:p>
        </p:txBody>
      </p:sp>
      <p:pic>
        <p:nvPicPr>
          <p:cNvPr id="4" name="Picture 2" descr="Image">
            <a:extLst>
              <a:ext uri="{FF2B5EF4-FFF2-40B4-BE49-F238E27FC236}">
                <a16:creationId xmlns:a16="http://schemas.microsoft.com/office/drawing/2014/main" id="{DFA68CCC-CA63-C74C-DC67-0E75DD0F81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4037" b="5737"/>
          <a:stretch/>
        </p:blipFill>
        <p:spPr bwMode="auto">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noFill/>
          <a:effectLst>
            <a:outerShdw blurRad="381000" dist="152400" dir="5400000" algn="t" rotWithShape="0">
              <a:prstClr val="black">
                <a:alpha val="20000"/>
              </a:prstClr>
            </a:outerShdw>
          </a:effectLst>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2" name="Freeform: Shape 11">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831467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CDC0F9F-6979-2D45-8E31-EC956AF04DDE}"/>
              </a:ext>
            </a:extLst>
          </p:cNvPr>
          <p:cNvSpPr/>
          <p:nvPr/>
        </p:nvSpPr>
        <p:spPr>
          <a:xfrm>
            <a:off x="0" y="0"/>
            <a:ext cx="12192000" cy="6842013"/>
          </a:xfrm>
          <a:prstGeom prst="rect">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3" name="Picture 2">
            <a:extLst>
              <a:ext uri="{FF2B5EF4-FFF2-40B4-BE49-F238E27FC236}">
                <a16:creationId xmlns:a16="http://schemas.microsoft.com/office/drawing/2014/main" id="{483EBB0C-8368-85AA-E8E1-D99E919A5B4E}"/>
              </a:ext>
            </a:extLst>
          </p:cNvPr>
          <p:cNvPicPr>
            <a:picLocks noChangeAspect="1"/>
          </p:cNvPicPr>
          <p:nvPr/>
        </p:nvPicPr>
        <p:blipFill rotWithShape="1">
          <a:blip r:embed="rId3">
            <a:alphaModFix amt="20000"/>
          </a:blip>
          <a:srcRect l="14031" t="8722" r="6252" b="24002"/>
          <a:stretch/>
        </p:blipFill>
        <p:spPr>
          <a:xfrm>
            <a:off x="0" y="0"/>
            <a:ext cx="12191996" cy="6858000"/>
          </a:xfrm>
          <a:prstGeom prst="rect">
            <a:avLst/>
          </a:prstGeom>
        </p:spPr>
      </p:pic>
      <p:sp>
        <p:nvSpPr>
          <p:cNvPr id="28" name="TextBox 27">
            <a:extLst>
              <a:ext uri="{FF2B5EF4-FFF2-40B4-BE49-F238E27FC236}">
                <a16:creationId xmlns:a16="http://schemas.microsoft.com/office/drawing/2014/main" id="{BCB524A2-0C44-AE45-99C0-2B4B506476CC}"/>
              </a:ext>
            </a:extLst>
          </p:cNvPr>
          <p:cNvSpPr txBox="1"/>
          <p:nvPr/>
        </p:nvSpPr>
        <p:spPr>
          <a:xfrm>
            <a:off x="2189562" y="3161710"/>
            <a:ext cx="7710059" cy="2154436"/>
          </a:xfrm>
          <a:prstGeom prst="rect">
            <a:avLst/>
          </a:prstGeom>
          <a:noFill/>
        </p:spPr>
        <p:txBody>
          <a:bodyPr wrap="square" rtlCol="0">
            <a:spAutoFit/>
          </a:bodyPr>
          <a:lstStyle/>
          <a:p>
            <a:pPr lvl="1" algn="ctr"/>
            <a:r>
              <a:rPr lang="en-GB" sz="1900" dirty="0">
                <a:solidFill>
                  <a:schemeClr val="bg1"/>
                </a:solidFill>
                <a:latin typeface="Selawik" panose="020B0502040204020203" pitchFamily="34" charset="0"/>
                <a:ea typeface="Segoe UI Historic" panose="020B0502040204020203" pitchFamily="34" charset="0"/>
                <a:cs typeface="Segoe UI Historic" panose="020B0502040204020203" pitchFamily="34" charset="0"/>
              </a:rPr>
              <a:t>Roundtable discussion and Q&amp;A​</a:t>
            </a:r>
          </a:p>
          <a:p>
            <a:pPr lvl="1" algn="ctr"/>
            <a:r>
              <a:rPr lang="en-GB" sz="1900" dirty="0">
                <a:solidFill>
                  <a:schemeClr val="bg1"/>
                </a:solidFill>
                <a:latin typeface="Selawik" panose="020B0502040204020203" pitchFamily="34" charset="0"/>
                <a:ea typeface="Segoe UI Historic" panose="020B0502040204020203" pitchFamily="34" charset="0"/>
                <a:cs typeface="Segoe UI Historic" panose="020B0502040204020203" pitchFamily="34" charset="0"/>
              </a:rPr>
              <a:t>on experiences from the field and current trends!​</a:t>
            </a:r>
          </a:p>
          <a:p>
            <a:pPr lvl="1" algn="ctr"/>
            <a:endParaRPr lang="en-GB" sz="1900" dirty="0">
              <a:solidFill>
                <a:schemeClr val="bg1"/>
              </a:solidFill>
              <a:latin typeface="Selawik" panose="020B0502040204020203" pitchFamily="34" charset="0"/>
              <a:ea typeface="Segoe UI Historic" panose="020B0502040204020203" pitchFamily="34" charset="0"/>
              <a:cs typeface="Segoe UI Historic" panose="020B0502040204020203" pitchFamily="34" charset="0"/>
            </a:endParaRPr>
          </a:p>
          <a:p>
            <a:pPr lvl="1" algn="ctr"/>
            <a:r>
              <a:rPr lang="en-GB" sz="1900" dirty="0">
                <a:solidFill>
                  <a:schemeClr val="bg1"/>
                </a:solidFill>
                <a:latin typeface="Selawik" panose="020B0502040204020203" pitchFamily="34" charset="0"/>
                <a:ea typeface="Segoe UI Historic" panose="020B0502040204020203" pitchFamily="34" charset="0"/>
                <a:cs typeface="Segoe UI Historic" panose="020B0502040204020203" pitchFamily="34" charset="0"/>
              </a:rPr>
              <a:t>Meet the speakers and exchange</a:t>
            </a:r>
            <a:br>
              <a:rPr lang="en-GB" sz="1900" dirty="0">
                <a:solidFill>
                  <a:schemeClr val="bg1"/>
                </a:solidFill>
                <a:latin typeface="Selawik" panose="020B0502040204020203" pitchFamily="34" charset="0"/>
                <a:ea typeface="Segoe UI Historic" panose="020B0502040204020203" pitchFamily="34" charset="0"/>
                <a:cs typeface="Segoe UI Historic" panose="020B0502040204020203" pitchFamily="34" charset="0"/>
              </a:rPr>
            </a:br>
            <a:r>
              <a:rPr lang="en-GB" sz="1900" dirty="0">
                <a:solidFill>
                  <a:schemeClr val="bg1"/>
                </a:solidFill>
                <a:latin typeface="Selawik" panose="020B0502040204020203" pitchFamily="34" charset="0"/>
                <a:ea typeface="Segoe UI Historic" panose="020B0502040204020203" pitchFamily="34" charset="0"/>
                <a:cs typeface="Segoe UI Historic" panose="020B0502040204020203" pitchFamily="34" charset="0"/>
              </a:rPr>
              <a:t>with members of the community!​</a:t>
            </a:r>
          </a:p>
          <a:p>
            <a:pPr lvl="1" algn="ctr"/>
            <a:endParaRPr lang="en-GB" sz="1900" dirty="0">
              <a:solidFill>
                <a:schemeClr val="bg1"/>
              </a:solidFill>
              <a:latin typeface="Selawik" panose="020B0502040204020203" pitchFamily="34" charset="0"/>
              <a:ea typeface="Segoe UI Historic" panose="020B0502040204020203" pitchFamily="34" charset="0"/>
              <a:cs typeface="Segoe UI Historic" panose="020B0502040204020203" pitchFamily="34" charset="0"/>
            </a:endParaRPr>
          </a:p>
          <a:p>
            <a:pPr lvl="1" algn="ctr"/>
            <a:r>
              <a:rPr lang="en-GB" sz="1900" dirty="0">
                <a:solidFill>
                  <a:schemeClr val="bg1"/>
                </a:solidFill>
                <a:latin typeface="Selawik" panose="020B0502040204020203" pitchFamily="34" charset="0"/>
                <a:ea typeface="Segoe UI Historic" panose="020B0502040204020203" pitchFamily="34" charset="0"/>
                <a:cs typeface="Segoe UI Historic" panose="020B0502040204020203" pitchFamily="34" charset="0"/>
              </a:rPr>
              <a:t>4:40 PM @5th Floor</a:t>
            </a:r>
          </a:p>
        </p:txBody>
      </p:sp>
      <p:grpSp>
        <p:nvGrpSpPr>
          <p:cNvPr id="4" name="Group 3">
            <a:extLst>
              <a:ext uri="{FF2B5EF4-FFF2-40B4-BE49-F238E27FC236}">
                <a16:creationId xmlns:a16="http://schemas.microsoft.com/office/drawing/2014/main" id="{923A1301-4A91-962C-C4FC-F7F169BFCDCA}"/>
              </a:ext>
            </a:extLst>
          </p:cNvPr>
          <p:cNvGrpSpPr/>
          <p:nvPr/>
        </p:nvGrpSpPr>
        <p:grpSpPr>
          <a:xfrm>
            <a:off x="4665530" y="415859"/>
            <a:ext cx="3322349" cy="1971302"/>
            <a:chOff x="1838581" y="2011019"/>
            <a:chExt cx="4330700" cy="2479665"/>
          </a:xfrm>
        </p:grpSpPr>
        <p:sp>
          <p:nvSpPr>
            <p:cNvPr id="6" name="TextBox 5">
              <a:extLst>
                <a:ext uri="{FF2B5EF4-FFF2-40B4-BE49-F238E27FC236}">
                  <a16:creationId xmlns:a16="http://schemas.microsoft.com/office/drawing/2014/main" id="{F577FEF6-A704-E3EE-2180-E7F009A48D81}"/>
                </a:ext>
              </a:extLst>
            </p:cNvPr>
            <p:cNvSpPr txBox="1"/>
            <p:nvPr/>
          </p:nvSpPr>
          <p:spPr>
            <a:xfrm>
              <a:off x="1838581" y="3213100"/>
              <a:ext cx="4330700" cy="1277584"/>
            </a:xfrm>
            <a:prstGeom prst="rect">
              <a:avLst/>
            </a:prstGeom>
            <a:noFill/>
          </p:spPr>
          <p:txBody>
            <a:bodyPr wrap="square" rtlCol="0">
              <a:spAutoFit/>
            </a:bodyPr>
            <a:lstStyle/>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CLOUD IDENTITY</a:t>
              </a:r>
            </a:p>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SUMMIT </a:t>
              </a:r>
              <a:r>
                <a:rPr lang="en-DE" sz="3000" b="1">
                  <a:solidFill>
                    <a:schemeClr val="bg1"/>
                  </a:solidFill>
                  <a:latin typeface="Selawik Semibold" panose="020B0502040204020203" pitchFamily="34" charset="77"/>
                  <a:ea typeface="Segoe UI Emoji" panose="020B0502040204020203" pitchFamily="34" charset="0"/>
                  <a:cs typeface="Selawik" panose="020F0502020204030204" pitchFamily="34" charset="0"/>
                </a:rPr>
                <a:t>‘2</a:t>
              </a:r>
              <a:r>
                <a:rPr lang="de-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4</a:t>
              </a:r>
              <a:endPar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endParaRPr>
            </a:p>
          </p:txBody>
        </p:sp>
        <p:grpSp>
          <p:nvGrpSpPr>
            <p:cNvPr id="7" name="Group 6">
              <a:extLst>
                <a:ext uri="{FF2B5EF4-FFF2-40B4-BE49-F238E27FC236}">
                  <a16:creationId xmlns:a16="http://schemas.microsoft.com/office/drawing/2014/main" id="{6C0B7D67-EB15-C36D-D820-5854D6CD9E8B}"/>
                </a:ext>
              </a:extLst>
            </p:cNvPr>
            <p:cNvGrpSpPr/>
            <p:nvPr/>
          </p:nvGrpSpPr>
          <p:grpSpPr>
            <a:xfrm>
              <a:off x="3074185" y="2011019"/>
              <a:ext cx="1859486" cy="1070279"/>
              <a:chOff x="7799916" y="2491692"/>
              <a:chExt cx="1859486" cy="1070279"/>
            </a:xfrm>
          </p:grpSpPr>
          <p:sp>
            <p:nvSpPr>
              <p:cNvPr id="8" name="Graphic 30" descr="Cloud">
                <a:extLst>
                  <a:ext uri="{FF2B5EF4-FFF2-40B4-BE49-F238E27FC236}">
                    <a16:creationId xmlns:a16="http://schemas.microsoft.com/office/drawing/2014/main" id="{1020C0AE-D9F9-993E-77F1-7ACADBBED344}"/>
                  </a:ext>
                </a:extLst>
              </p:cNvPr>
              <p:cNvSpPr/>
              <p:nvPr/>
            </p:nvSpPr>
            <p:spPr>
              <a:xfrm>
                <a:off x="7799916" y="2491692"/>
                <a:ext cx="1859486" cy="1070279"/>
              </a:xfrm>
              <a:custGeom>
                <a:avLst/>
                <a:gdLst>
                  <a:gd name="connsiteX0" fmla="*/ 1898094 w 2210156"/>
                  <a:gd name="connsiteY0" fmla="*/ 626359 h 1258349"/>
                  <a:gd name="connsiteX1" fmla="*/ 1871870 w 2210156"/>
                  <a:gd name="connsiteY1" fmla="*/ 626359 h 1258349"/>
                  <a:gd name="connsiteX2" fmla="*/ 1871870 w 2210156"/>
                  <a:gd name="connsiteY2" fmla="*/ 626359 h 1258349"/>
                  <a:gd name="connsiteX3" fmla="*/ 1706661 w 2210156"/>
                  <a:gd name="connsiteY3" fmla="*/ 306429 h 1258349"/>
                  <a:gd name="connsiteX4" fmla="*/ 1347396 w 2210156"/>
                  <a:gd name="connsiteY4" fmla="*/ 256604 h 1258349"/>
                  <a:gd name="connsiteX5" fmla="*/ 817677 w 2210156"/>
                  <a:gd name="connsiteY5" fmla="*/ 12724 h 1258349"/>
                  <a:gd name="connsiteX6" fmla="*/ 455790 w 2210156"/>
                  <a:gd name="connsiteY6" fmla="*/ 469016 h 1258349"/>
                  <a:gd name="connsiteX7" fmla="*/ 455790 w 2210156"/>
                  <a:gd name="connsiteY7" fmla="*/ 474261 h 1258349"/>
                  <a:gd name="connsiteX8" fmla="*/ 78169 w 2210156"/>
                  <a:gd name="connsiteY8" fmla="*/ 626359 h 1258349"/>
                  <a:gd name="connsiteX9" fmla="*/ 36211 w 2210156"/>
                  <a:gd name="connsiteY9" fmla="*/ 1030204 h 1258349"/>
                  <a:gd name="connsiteX10" fmla="*/ 374497 w 2210156"/>
                  <a:gd name="connsiteY10" fmla="*/ 1255728 h 1258349"/>
                  <a:gd name="connsiteX11" fmla="*/ 374497 w 2210156"/>
                  <a:gd name="connsiteY11" fmla="*/ 1258350 h 1258349"/>
                  <a:gd name="connsiteX12" fmla="*/ 1895472 w 2210156"/>
                  <a:gd name="connsiteY12" fmla="*/ 1258350 h 1258349"/>
                  <a:gd name="connsiteX13" fmla="*/ 2210156 w 2210156"/>
                  <a:gd name="connsiteY13" fmla="*/ 943665 h 1258349"/>
                  <a:gd name="connsiteX14" fmla="*/ 1898094 w 2210156"/>
                  <a:gd name="connsiteY14" fmla="*/ 626359 h 1258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0156" h="1258349">
                    <a:moveTo>
                      <a:pt x="1898094" y="626359"/>
                    </a:moveTo>
                    <a:cubicBezTo>
                      <a:pt x="1890227" y="626359"/>
                      <a:pt x="1879737" y="626359"/>
                      <a:pt x="1871870" y="626359"/>
                    </a:cubicBezTo>
                    <a:cubicBezTo>
                      <a:pt x="1871870" y="626359"/>
                      <a:pt x="1871870" y="626359"/>
                      <a:pt x="1871870" y="626359"/>
                    </a:cubicBezTo>
                    <a:cubicBezTo>
                      <a:pt x="1871870" y="497862"/>
                      <a:pt x="1808934" y="379856"/>
                      <a:pt x="1706661" y="306429"/>
                    </a:cubicBezTo>
                    <a:cubicBezTo>
                      <a:pt x="1601766" y="233003"/>
                      <a:pt x="1468025" y="214646"/>
                      <a:pt x="1347396" y="256604"/>
                    </a:cubicBezTo>
                    <a:cubicBezTo>
                      <a:pt x="1247746" y="62549"/>
                      <a:pt x="1027467" y="-37101"/>
                      <a:pt x="817677" y="12724"/>
                    </a:cubicBezTo>
                    <a:cubicBezTo>
                      <a:pt x="607888" y="62549"/>
                      <a:pt x="455790" y="251359"/>
                      <a:pt x="455790" y="469016"/>
                    </a:cubicBezTo>
                    <a:cubicBezTo>
                      <a:pt x="455790" y="469016"/>
                      <a:pt x="455790" y="471639"/>
                      <a:pt x="455790" y="474261"/>
                    </a:cubicBezTo>
                    <a:cubicBezTo>
                      <a:pt x="311560" y="450660"/>
                      <a:pt x="167329" y="510974"/>
                      <a:pt x="78169" y="626359"/>
                    </a:cubicBezTo>
                    <a:cubicBezTo>
                      <a:pt x="-8370" y="744365"/>
                      <a:pt x="-24104" y="899085"/>
                      <a:pt x="36211" y="1030204"/>
                    </a:cubicBezTo>
                    <a:cubicBezTo>
                      <a:pt x="99148" y="1161322"/>
                      <a:pt x="230266" y="1247860"/>
                      <a:pt x="374497" y="1255728"/>
                    </a:cubicBezTo>
                    <a:lnTo>
                      <a:pt x="374497" y="1258350"/>
                    </a:lnTo>
                    <a:lnTo>
                      <a:pt x="1895472" y="1258350"/>
                    </a:lnTo>
                    <a:cubicBezTo>
                      <a:pt x="2068548" y="1258350"/>
                      <a:pt x="2210156" y="1116742"/>
                      <a:pt x="2210156" y="943665"/>
                    </a:cubicBezTo>
                    <a:cubicBezTo>
                      <a:pt x="2210156" y="770589"/>
                      <a:pt x="2071171" y="626359"/>
                      <a:pt x="1898094" y="626359"/>
                    </a:cubicBezTo>
                    <a:close/>
                  </a:path>
                </a:pathLst>
              </a:custGeom>
              <a:gradFill>
                <a:gsLst>
                  <a:gs pos="0">
                    <a:srgbClr val="71A6D1"/>
                  </a:gs>
                  <a:gs pos="44000">
                    <a:srgbClr val="156292"/>
                  </a:gs>
                  <a:gs pos="83000">
                    <a:srgbClr val="5F8EAF"/>
                  </a:gs>
                  <a:gs pos="100000">
                    <a:srgbClr val="71A6D1"/>
                  </a:gs>
                </a:gsLst>
                <a:lin ang="5400000" scaled="1"/>
              </a:gradFill>
              <a:ln w="12700">
                <a:solidFill>
                  <a:srgbClr val="1D6694"/>
                </a:solidFill>
              </a:ln>
              <a:effectLst>
                <a:outerShdw blurRad="76200" dist="12700" dir="2700000" sy="-23000" kx="-800400" algn="bl" rotWithShape="0">
                  <a:prstClr val="black">
                    <a:alpha val="1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endParaRPr lang="en-DE"/>
              </a:p>
            </p:txBody>
          </p:sp>
          <p:pic>
            <p:nvPicPr>
              <p:cNvPr id="9" name="Picture 8">
                <a:extLst>
                  <a:ext uri="{FF2B5EF4-FFF2-40B4-BE49-F238E27FC236}">
                    <a16:creationId xmlns:a16="http://schemas.microsoft.com/office/drawing/2014/main" id="{D98B6A5E-F446-D0BF-723E-2E9DF2EE315A}"/>
                  </a:ext>
                </a:extLst>
              </p:cNvPr>
              <p:cNvPicPr>
                <a:picLocks noChangeAspect="1"/>
              </p:cNvPicPr>
              <p:nvPr/>
            </p:nvPicPr>
            <p:blipFill>
              <a:blip r:embed="rId4">
                <a:alphaModFix/>
                <a:duotone>
                  <a:schemeClr val="accent1">
                    <a:shade val="45000"/>
                    <a:satMod val="135000"/>
                  </a:schemeClr>
                  <a:prstClr val="white"/>
                </a:duotone>
                <a:extLst>
                  <a:ext uri="{BEBA8EAE-BF5A-486C-A8C5-ECC9F3942E4B}">
                    <a14:imgProps xmlns:a14="http://schemas.microsoft.com/office/drawing/2010/main">
                      <a14:imgLayer r:embed="rId5">
                        <a14:imgEffect>
                          <a14:sharpenSoften amount="-50000"/>
                        </a14:imgEffect>
                        <a14:imgEffect>
                          <a14:colorTemperature colorTemp="11500"/>
                        </a14:imgEffect>
                        <a14:imgEffect>
                          <a14:saturation sat="400000"/>
                        </a14:imgEffect>
                        <a14:imgEffect>
                          <a14:brightnessContrast bright="100000" contrast="-70000"/>
                        </a14:imgEffect>
                      </a14:imgLayer>
                    </a14:imgProps>
                  </a:ext>
                </a:extLst>
              </a:blip>
              <a:stretch>
                <a:fillRect/>
              </a:stretch>
            </p:blipFill>
            <p:spPr>
              <a:xfrm>
                <a:off x="8361926" y="2713726"/>
                <a:ext cx="735467" cy="741842"/>
              </a:xfrm>
              <a:prstGeom prst="rect">
                <a:avLst/>
              </a:prstGeom>
            </p:spPr>
          </p:pic>
        </p:grpSp>
      </p:grpSp>
      <p:pic>
        <p:nvPicPr>
          <p:cNvPr id="31" name="Picture 30">
            <a:extLst>
              <a:ext uri="{FF2B5EF4-FFF2-40B4-BE49-F238E27FC236}">
                <a16:creationId xmlns:a16="http://schemas.microsoft.com/office/drawing/2014/main" id="{938AE774-1F11-3C2B-4C9B-758B77E2BCD9}"/>
              </a:ext>
            </a:extLst>
          </p:cNvPr>
          <p:cNvPicPr>
            <a:picLocks noChangeAspect="1"/>
          </p:cNvPicPr>
          <p:nvPr/>
        </p:nvPicPr>
        <p:blipFill>
          <a:blip r:embed="rId6">
            <a:alphaModFix/>
            <a:extLst>
              <a:ext uri="{BEBA8EAE-BF5A-486C-A8C5-ECC9F3942E4B}">
                <a14:imgProps xmlns:a14="http://schemas.microsoft.com/office/drawing/2010/main">
                  <a14:imgLayer r:embed="rId7">
                    <a14:imgEffect>
                      <a14:colorTemperature colorTemp="8800"/>
                    </a14:imgEffect>
                    <a14:imgEffect>
                      <a14:brightnessContrast bright="20000" contrast="-40000"/>
                    </a14:imgEffect>
                  </a14:imgLayer>
                </a14:imgProps>
              </a:ext>
            </a:extLst>
          </a:blip>
          <a:stretch>
            <a:fillRect/>
          </a:stretch>
        </p:blipFill>
        <p:spPr>
          <a:xfrm>
            <a:off x="5446377" y="5741764"/>
            <a:ext cx="1675811" cy="863394"/>
          </a:xfrm>
          <a:prstGeom prst="rect">
            <a:avLst/>
          </a:prstGeom>
        </p:spPr>
      </p:pic>
      <p:sp>
        <p:nvSpPr>
          <p:cNvPr id="32" name="TextBox 31">
            <a:extLst>
              <a:ext uri="{FF2B5EF4-FFF2-40B4-BE49-F238E27FC236}">
                <a16:creationId xmlns:a16="http://schemas.microsoft.com/office/drawing/2014/main" id="{8934E45D-6684-9AFC-A2DF-31F60F78AE34}"/>
              </a:ext>
            </a:extLst>
          </p:cNvPr>
          <p:cNvSpPr txBox="1"/>
          <p:nvPr/>
        </p:nvSpPr>
        <p:spPr>
          <a:xfrm>
            <a:off x="5299820" y="5411612"/>
            <a:ext cx="2053653" cy="307777"/>
          </a:xfrm>
          <a:prstGeom prst="rect">
            <a:avLst/>
          </a:prstGeom>
          <a:noFill/>
        </p:spPr>
        <p:txBody>
          <a:bodyPr wrap="square" rtlCol="0">
            <a:spAutoFit/>
          </a:bodyPr>
          <a:lstStyle/>
          <a:p>
            <a:pPr algn="ctr"/>
            <a:r>
              <a:rPr lang="en-DE" sz="1400" dirty="0">
                <a:solidFill>
                  <a:srgbClr val="636D74"/>
                </a:solidFill>
                <a:latin typeface="Segoe UI Historic" panose="020B0502040204020203" pitchFamily="34" charset="0"/>
                <a:ea typeface="Segoe UI Historic" panose="020B0502040204020203" pitchFamily="34" charset="0"/>
                <a:cs typeface="Segoe UI Historic" panose="020B0502040204020203" pitchFamily="34" charset="0"/>
              </a:rPr>
              <a:t>Community Event by</a:t>
            </a:r>
          </a:p>
        </p:txBody>
      </p:sp>
      <p:sp>
        <p:nvSpPr>
          <p:cNvPr id="36" name="Rounded Rectangle 26">
            <a:extLst>
              <a:ext uri="{FF2B5EF4-FFF2-40B4-BE49-F238E27FC236}">
                <a16:creationId xmlns:a16="http://schemas.microsoft.com/office/drawing/2014/main" id="{C7C130B7-7374-B5D8-9461-F302363C2C38}"/>
              </a:ext>
            </a:extLst>
          </p:cNvPr>
          <p:cNvSpPr/>
          <p:nvPr/>
        </p:nvSpPr>
        <p:spPr>
          <a:xfrm>
            <a:off x="3539000" y="2577600"/>
            <a:ext cx="5591503" cy="415007"/>
          </a:xfrm>
          <a:prstGeom prst="roundRect">
            <a:avLst/>
          </a:prstGeom>
          <a:solidFill>
            <a:srgbClr val="6EA8CC"/>
          </a:solidFill>
          <a:ln w="9525">
            <a:solidFill>
              <a:srgbClr val="77B1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u="sng"/>
          </a:p>
        </p:txBody>
      </p:sp>
      <p:sp>
        <p:nvSpPr>
          <p:cNvPr id="37" name="Rectangle 36">
            <a:extLst>
              <a:ext uri="{FF2B5EF4-FFF2-40B4-BE49-F238E27FC236}">
                <a16:creationId xmlns:a16="http://schemas.microsoft.com/office/drawing/2014/main" id="{903DA634-0E66-97C9-9946-2FA763D93F47}"/>
              </a:ext>
            </a:extLst>
          </p:cNvPr>
          <p:cNvSpPr/>
          <p:nvPr/>
        </p:nvSpPr>
        <p:spPr>
          <a:xfrm>
            <a:off x="207580" y="2567583"/>
            <a:ext cx="12244192" cy="430887"/>
          </a:xfrm>
          <a:prstGeom prst="rect">
            <a:avLst/>
          </a:prstGeom>
        </p:spPr>
        <p:txBody>
          <a:bodyPr wrap="square">
            <a:spAutoFit/>
          </a:bodyPr>
          <a:lstStyle/>
          <a:p>
            <a:pPr algn="ctr"/>
            <a:r>
              <a:rPr lang="en-US" sz="2200" b="1" dirty="0">
                <a:solidFill>
                  <a:schemeClr val="bg1"/>
                </a:solidFill>
                <a:latin typeface="Selawik Light" panose="020B0502040204020203" pitchFamily="34" charset="77"/>
                <a:ea typeface="Segoe UI Historic" panose="020B0502040204020203" pitchFamily="34" charset="0"/>
                <a:cs typeface="Segoe UI" panose="020B0502040204020203" pitchFamily="34" charset="0"/>
              </a:rPr>
              <a:t>Ask Me Anything (AMA)</a:t>
            </a:r>
            <a:endParaRPr lang="en-DE" sz="2200" dirty="0">
              <a:solidFill>
                <a:schemeClr val="bg1"/>
              </a:solidFill>
              <a:latin typeface="Selawik Light" panose="020B0502040204020203" pitchFamily="34" charset="77"/>
              <a:ea typeface="Segoe UI Historic" panose="020B0502040204020203" pitchFamily="34" charset="0"/>
              <a:cs typeface="Segoe UI" panose="020B0502040204020203" pitchFamily="34" charset="0"/>
            </a:endParaRPr>
          </a:p>
        </p:txBody>
      </p:sp>
      <p:sp>
        <p:nvSpPr>
          <p:cNvPr id="48" name="TextBox 47">
            <a:extLst>
              <a:ext uri="{FF2B5EF4-FFF2-40B4-BE49-F238E27FC236}">
                <a16:creationId xmlns:a16="http://schemas.microsoft.com/office/drawing/2014/main" id="{7E6BF757-97C9-9E7F-B2F6-ADB927FD5D65}"/>
              </a:ext>
            </a:extLst>
          </p:cNvPr>
          <p:cNvSpPr txBox="1"/>
          <p:nvPr/>
        </p:nvSpPr>
        <p:spPr>
          <a:xfrm>
            <a:off x="6527918" y="5314146"/>
            <a:ext cx="1338596" cy="523220"/>
          </a:xfrm>
          <a:prstGeom prst="rect">
            <a:avLst/>
          </a:prstGeom>
          <a:noFill/>
        </p:spPr>
        <p:txBody>
          <a:bodyPr wrap="square" rtlCol="0">
            <a:spAutoFit/>
          </a:bodyPr>
          <a:lstStyle/>
          <a:p>
            <a:pPr algn="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Bronze</a:t>
            </a:r>
            <a:b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b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 Sponsors</a:t>
            </a:r>
            <a:endParaRPr lang="en-DE"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3815115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0087D53-9295-4463-AAE4-D5C626046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AD8621-F14D-BF53-7AC2-6F12375862D1}"/>
              </a:ext>
            </a:extLst>
          </p:cNvPr>
          <p:cNvSpPr>
            <a:spLocks noGrp="1"/>
          </p:cNvSpPr>
          <p:nvPr>
            <p:ph type="title"/>
          </p:nvPr>
        </p:nvSpPr>
        <p:spPr>
          <a:xfrm>
            <a:off x="638881" y="4501453"/>
            <a:ext cx="10909640" cy="1065836"/>
          </a:xfrm>
        </p:spPr>
        <p:txBody>
          <a:bodyPr vert="horz" lIns="91440" tIns="45720" rIns="91440" bIns="45720" rtlCol="0" anchor="ctr">
            <a:normAutofit/>
          </a:bodyPr>
          <a:lstStyle/>
          <a:p>
            <a:pPr algn="ctr"/>
            <a:r>
              <a:rPr lang="en-US" sz="6600"/>
              <a:t>Thank you</a:t>
            </a:r>
          </a:p>
        </p:txBody>
      </p:sp>
      <p:sp>
        <p:nvSpPr>
          <p:cNvPr id="6" name="Title 1">
            <a:extLst>
              <a:ext uri="{FF2B5EF4-FFF2-40B4-BE49-F238E27FC236}">
                <a16:creationId xmlns:a16="http://schemas.microsoft.com/office/drawing/2014/main" id="{24181F47-792F-BB8B-20C4-836EE7FD6323}"/>
              </a:ext>
            </a:extLst>
          </p:cNvPr>
          <p:cNvSpPr txBox="1">
            <a:spLocks/>
          </p:cNvSpPr>
          <p:nvPr/>
        </p:nvSpPr>
        <p:spPr>
          <a:xfrm>
            <a:off x="638881" y="5647503"/>
            <a:ext cx="10909643" cy="5526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1000"/>
              </a:spcBef>
            </a:pPr>
            <a:r>
              <a:rPr lang="en-US" sz="2400">
                <a:latin typeface="+mn-lt"/>
                <a:ea typeface="+mn-ea"/>
                <a:cs typeface="+mn-cs"/>
              </a:rPr>
              <a:t>GitHub location for slide deck, workflow and detailed info</a:t>
            </a:r>
          </a:p>
        </p:txBody>
      </p:sp>
      <p:pic>
        <p:nvPicPr>
          <p:cNvPr id="4" name="Content Placeholder 3" descr="A qr code with black squares&#10;&#10;Description automatically generated">
            <a:extLst>
              <a:ext uri="{FF2B5EF4-FFF2-40B4-BE49-F238E27FC236}">
                <a16:creationId xmlns:a16="http://schemas.microsoft.com/office/drawing/2014/main" id="{E425D26B-E0FC-FFEE-CDE8-4BE57EE40F1D}"/>
              </a:ext>
            </a:extLst>
          </p:cNvPr>
          <p:cNvPicPr>
            <a:picLocks noGrp="1" noChangeAspect="1"/>
          </p:cNvPicPr>
          <p:nvPr>
            <p:ph idx="1"/>
          </p:nvPr>
        </p:nvPicPr>
        <p:blipFill>
          <a:blip r:embed="rId2"/>
          <a:stretch>
            <a:fillRect/>
          </a:stretch>
        </p:blipFill>
        <p:spPr>
          <a:xfrm>
            <a:off x="1189315" y="320040"/>
            <a:ext cx="3875866" cy="3895344"/>
          </a:xfrm>
          <a:prstGeom prst="rect">
            <a:avLst/>
          </a:prstGeom>
        </p:spPr>
      </p:pic>
      <p:pic>
        <p:nvPicPr>
          <p:cNvPr id="3" name="Picture 2" descr="A child sitting at a desk with a computer&#10;&#10;Description automatically generated">
            <a:extLst>
              <a:ext uri="{FF2B5EF4-FFF2-40B4-BE49-F238E27FC236}">
                <a16:creationId xmlns:a16="http://schemas.microsoft.com/office/drawing/2014/main" id="{D1090D1E-D8FD-663C-18ED-68636988B1BE}"/>
              </a:ext>
            </a:extLst>
          </p:cNvPr>
          <p:cNvPicPr>
            <a:picLocks noChangeAspect="1"/>
          </p:cNvPicPr>
          <p:nvPr/>
        </p:nvPicPr>
        <p:blipFill>
          <a:blip r:embed="rId3"/>
          <a:stretch>
            <a:fillRect/>
          </a:stretch>
        </p:blipFill>
        <p:spPr>
          <a:xfrm>
            <a:off x="6464808" y="320040"/>
            <a:ext cx="5193792" cy="3895344"/>
          </a:xfrm>
          <a:prstGeom prst="rect">
            <a:avLst/>
          </a:prstGeom>
        </p:spPr>
      </p:pic>
      <p:sp>
        <p:nvSpPr>
          <p:cNvPr id="13"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5594358"/>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97632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0DDDC0B1-559A-296F-502B-C6F33978D0BE}"/>
              </a:ext>
            </a:extLst>
          </p:cNvPr>
          <p:cNvPicPr>
            <a:picLocks noChangeAspect="1"/>
          </p:cNvPicPr>
          <p:nvPr/>
        </p:nvPicPr>
        <p:blipFill rotWithShape="1">
          <a:blip r:embed="rId3">
            <a:alphaModFix amt="35000"/>
          </a:blip>
          <a:srcRect l="3972" t="18216" b="-213"/>
          <a:stretch/>
        </p:blipFill>
        <p:spPr>
          <a:xfrm>
            <a:off x="1873" y="28292"/>
            <a:ext cx="12190127" cy="6866682"/>
          </a:xfrm>
          <a:prstGeom prst="rect">
            <a:avLst/>
          </a:prstGeom>
          <a:solidFill>
            <a:schemeClr val="tx1"/>
          </a:solidFill>
        </p:spPr>
      </p:pic>
      <p:sp>
        <p:nvSpPr>
          <p:cNvPr id="25" name="Rounded Rectangle 24">
            <a:extLst>
              <a:ext uri="{FF2B5EF4-FFF2-40B4-BE49-F238E27FC236}">
                <a16:creationId xmlns:a16="http://schemas.microsoft.com/office/drawing/2014/main" id="{C09D648F-C63C-D746-8E90-75534C048660}"/>
              </a:ext>
            </a:extLst>
          </p:cNvPr>
          <p:cNvSpPr/>
          <p:nvPr/>
        </p:nvSpPr>
        <p:spPr>
          <a:xfrm>
            <a:off x="2137447" y="3079909"/>
            <a:ext cx="7659974" cy="1038567"/>
          </a:xfrm>
          <a:prstGeom prst="roundRect">
            <a:avLst>
              <a:gd name="adj" fmla="val 10577"/>
            </a:avLst>
          </a:prstGeom>
          <a:solidFill>
            <a:srgbClr val="5CCAFF">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6" name="TextBox 25">
            <a:extLst>
              <a:ext uri="{FF2B5EF4-FFF2-40B4-BE49-F238E27FC236}">
                <a16:creationId xmlns:a16="http://schemas.microsoft.com/office/drawing/2014/main" id="{5539A295-96FB-7F4B-8C58-569701697616}"/>
              </a:ext>
            </a:extLst>
          </p:cNvPr>
          <p:cNvSpPr txBox="1"/>
          <p:nvPr/>
        </p:nvSpPr>
        <p:spPr>
          <a:xfrm>
            <a:off x="-24337" y="3445188"/>
            <a:ext cx="12240670" cy="461665"/>
          </a:xfrm>
          <a:prstGeom prst="rect">
            <a:avLst/>
          </a:prstGeom>
          <a:noFill/>
        </p:spPr>
        <p:txBody>
          <a:bodyPr wrap="square" lIns="91440" tIns="45720" rIns="91440" bIns="45720" rtlCol="0" anchor="t">
            <a:spAutoFit/>
          </a:bodyPr>
          <a:lstStyle/>
          <a:p>
            <a:pPr algn="ctr"/>
            <a:r>
              <a:rPr lang="en-US" sz="2400" dirty="0">
                <a:solidFill>
                  <a:schemeClr val="bg1"/>
                </a:solidFill>
                <a:latin typeface="Selawik Semibold"/>
                <a:ea typeface="Segoe UI Symbol"/>
              </a:rPr>
              <a:t>https://www.identitysummit.cloud/feedback/</a:t>
            </a:r>
            <a:endParaRPr lang="en-US">
              <a:solidFill>
                <a:schemeClr val="bg1"/>
              </a:solidFill>
              <a:latin typeface="Selawik Semibold"/>
              <a:ea typeface="Segoe UI Symbol"/>
            </a:endParaRPr>
          </a:p>
        </p:txBody>
      </p:sp>
      <p:sp>
        <p:nvSpPr>
          <p:cNvPr id="27" name="Rounded Rectangle 26">
            <a:extLst>
              <a:ext uri="{FF2B5EF4-FFF2-40B4-BE49-F238E27FC236}">
                <a16:creationId xmlns:a16="http://schemas.microsoft.com/office/drawing/2014/main" id="{586C2F60-8A87-E24C-8CAC-FE39CE213910}"/>
              </a:ext>
            </a:extLst>
          </p:cNvPr>
          <p:cNvSpPr/>
          <p:nvPr/>
        </p:nvSpPr>
        <p:spPr>
          <a:xfrm>
            <a:off x="3739904" y="2853087"/>
            <a:ext cx="4712187" cy="415007"/>
          </a:xfrm>
          <a:prstGeom prst="roundRect">
            <a:avLst/>
          </a:prstGeom>
          <a:solidFill>
            <a:srgbClr val="77B1DF">
              <a:alpha val="69804"/>
            </a:srgbClr>
          </a:solidFill>
          <a:ln w="9525">
            <a:solidFill>
              <a:srgbClr val="77B1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u="sng" dirty="0"/>
          </a:p>
        </p:txBody>
      </p:sp>
      <p:sp>
        <p:nvSpPr>
          <p:cNvPr id="28" name="Rectangle 27">
            <a:extLst>
              <a:ext uri="{FF2B5EF4-FFF2-40B4-BE49-F238E27FC236}">
                <a16:creationId xmlns:a16="http://schemas.microsoft.com/office/drawing/2014/main" id="{140EE3CC-8F40-3F48-8C04-15497003FDB6}"/>
              </a:ext>
            </a:extLst>
          </p:cNvPr>
          <p:cNvSpPr/>
          <p:nvPr/>
        </p:nvSpPr>
        <p:spPr>
          <a:xfrm>
            <a:off x="-24338" y="2843070"/>
            <a:ext cx="12310371" cy="430887"/>
          </a:xfrm>
          <a:prstGeom prst="rect">
            <a:avLst/>
          </a:prstGeom>
        </p:spPr>
        <p:txBody>
          <a:bodyPr wrap="square">
            <a:spAutoFit/>
          </a:bodyPr>
          <a:lstStyle/>
          <a:p>
            <a:pPr algn="ctr"/>
            <a:r>
              <a:rPr lang="en-US" sz="2200" b="1" dirty="0">
                <a:solidFill>
                  <a:schemeClr val="bg1"/>
                </a:solidFill>
                <a:latin typeface="Selawik" panose="020B0502040204020203" pitchFamily="34" charset="0"/>
                <a:ea typeface="Segoe UI Historic" panose="020B0502040204020203" pitchFamily="34" charset="0"/>
                <a:cs typeface="Segoe UI" panose="020B0502040204020203" pitchFamily="34" charset="0"/>
              </a:rPr>
              <a:t>Your Feedback is Important!</a:t>
            </a:r>
            <a:endParaRPr lang="en-DE" sz="2200" b="1" dirty="0">
              <a:solidFill>
                <a:schemeClr val="bg1"/>
              </a:solidFill>
              <a:latin typeface="Selawik" panose="020B0502040204020203" pitchFamily="34" charset="0"/>
              <a:ea typeface="Segoe UI Historic" panose="020B0502040204020203" pitchFamily="34" charset="0"/>
              <a:cs typeface="Segoe UI" panose="020B0502040204020203" pitchFamily="34" charset="0"/>
            </a:endParaRPr>
          </a:p>
        </p:txBody>
      </p:sp>
      <p:pic>
        <p:nvPicPr>
          <p:cNvPr id="19" name="Picture 18">
            <a:extLst>
              <a:ext uri="{FF2B5EF4-FFF2-40B4-BE49-F238E27FC236}">
                <a16:creationId xmlns:a16="http://schemas.microsoft.com/office/drawing/2014/main" id="{A9D5F132-B0CC-41D6-A06C-B81C4F16B0E5}"/>
              </a:ext>
            </a:extLst>
          </p:cNvPr>
          <p:cNvPicPr>
            <a:picLocks noChangeAspect="1"/>
          </p:cNvPicPr>
          <p:nvPr/>
        </p:nvPicPr>
        <p:blipFill>
          <a:blip r:embed="rId4">
            <a:alphaModFix/>
            <a:extLst>
              <a:ext uri="{BEBA8EAE-BF5A-486C-A8C5-ECC9F3942E4B}">
                <a14:imgProps xmlns:a14="http://schemas.microsoft.com/office/drawing/2010/main">
                  <a14:imgLayer r:embed="rId5">
                    <a14:imgEffect>
                      <a14:colorTemperature colorTemp="8800"/>
                    </a14:imgEffect>
                    <a14:imgEffect>
                      <a14:brightnessContrast bright="20000" contrast="-40000"/>
                    </a14:imgEffect>
                  </a14:imgLayer>
                </a14:imgProps>
              </a:ext>
            </a:extLst>
          </a:blip>
          <a:stretch>
            <a:fillRect/>
          </a:stretch>
        </p:blipFill>
        <p:spPr>
          <a:xfrm>
            <a:off x="5446377" y="5741764"/>
            <a:ext cx="1675811" cy="863394"/>
          </a:xfrm>
          <a:prstGeom prst="rect">
            <a:avLst/>
          </a:prstGeom>
        </p:spPr>
      </p:pic>
      <p:sp>
        <p:nvSpPr>
          <p:cNvPr id="20" name="TextBox 19">
            <a:extLst>
              <a:ext uri="{FF2B5EF4-FFF2-40B4-BE49-F238E27FC236}">
                <a16:creationId xmlns:a16="http://schemas.microsoft.com/office/drawing/2014/main" id="{F470357F-D5D4-4F67-8A17-07E017E45172}"/>
              </a:ext>
            </a:extLst>
          </p:cNvPr>
          <p:cNvSpPr txBox="1"/>
          <p:nvPr/>
        </p:nvSpPr>
        <p:spPr>
          <a:xfrm>
            <a:off x="5299820" y="5411612"/>
            <a:ext cx="2053653" cy="307777"/>
          </a:xfrm>
          <a:prstGeom prst="rect">
            <a:avLst/>
          </a:prstGeom>
          <a:noFill/>
        </p:spPr>
        <p:txBody>
          <a:bodyPr wrap="square" rtlCol="0">
            <a:spAutoFit/>
          </a:bodyPr>
          <a:lstStyle/>
          <a:p>
            <a:pPr algn="ctr"/>
            <a:r>
              <a:rPr lang="en-DE" sz="1400" dirty="0">
                <a:solidFill>
                  <a:srgbClr val="636D74"/>
                </a:solidFill>
                <a:latin typeface="Segoe UI Historic" panose="020B0502040204020203" pitchFamily="34" charset="0"/>
                <a:ea typeface="Segoe UI Historic" panose="020B0502040204020203" pitchFamily="34" charset="0"/>
                <a:cs typeface="Segoe UI Historic" panose="020B0502040204020203" pitchFamily="34" charset="0"/>
              </a:rPr>
              <a:t>Community Event by</a:t>
            </a:r>
          </a:p>
        </p:txBody>
      </p:sp>
      <p:grpSp>
        <p:nvGrpSpPr>
          <p:cNvPr id="9" name="Group 8">
            <a:extLst>
              <a:ext uri="{FF2B5EF4-FFF2-40B4-BE49-F238E27FC236}">
                <a16:creationId xmlns:a16="http://schemas.microsoft.com/office/drawing/2014/main" id="{8231B58F-6961-6863-8303-CE3819AA6751}"/>
              </a:ext>
            </a:extLst>
          </p:cNvPr>
          <p:cNvGrpSpPr/>
          <p:nvPr/>
        </p:nvGrpSpPr>
        <p:grpSpPr>
          <a:xfrm>
            <a:off x="4665530" y="415859"/>
            <a:ext cx="3322349" cy="1971302"/>
            <a:chOff x="1838581" y="2011019"/>
            <a:chExt cx="4330700" cy="2479665"/>
          </a:xfrm>
        </p:grpSpPr>
        <p:sp>
          <p:nvSpPr>
            <p:cNvPr id="10" name="TextBox 9">
              <a:extLst>
                <a:ext uri="{FF2B5EF4-FFF2-40B4-BE49-F238E27FC236}">
                  <a16:creationId xmlns:a16="http://schemas.microsoft.com/office/drawing/2014/main" id="{A07DDEB0-671D-A613-BF70-86653627C222}"/>
                </a:ext>
              </a:extLst>
            </p:cNvPr>
            <p:cNvSpPr txBox="1"/>
            <p:nvPr/>
          </p:nvSpPr>
          <p:spPr>
            <a:xfrm>
              <a:off x="1838581" y="3213100"/>
              <a:ext cx="4330700" cy="1277584"/>
            </a:xfrm>
            <a:prstGeom prst="rect">
              <a:avLst/>
            </a:prstGeom>
            <a:noFill/>
          </p:spPr>
          <p:txBody>
            <a:bodyPr wrap="square" rtlCol="0">
              <a:spAutoFit/>
            </a:bodyPr>
            <a:lstStyle/>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CLOUD IDENTITY</a:t>
              </a:r>
            </a:p>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SUMMIT </a:t>
              </a:r>
              <a:r>
                <a:rPr lang="en-DE" sz="3000" b="1">
                  <a:solidFill>
                    <a:schemeClr val="bg1"/>
                  </a:solidFill>
                  <a:latin typeface="Selawik Semibold" panose="020B0502040204020203" pitchFamily="34" charset="77"/>
                  <a:ea typeface="Segoe UI Emoji" panose="020B0502040204020203" pitchFamily="34" charset="0"/>
                  <a:cs typeface="Selawik" panose="020F0502020204030204" pitchFamily="34" charset="0"/>
                </a:rPr>
                <a:t>‘2</a:t>
              </a:r>
              <a:r>
                <a:rPr lang="de-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4</a:t>
              </a:r>
              <a:endPar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endParaRPr>
            </a:p>
          </p:txBody>
        </p:sp>
        <p:grpSp>
          <p:nvGrpSpPr>
            <p:cNvPr id="11" name="Group 10">
              <a:extLst>
                <a:ext uri="{FF2B5EF4-FFF2-40B4-BE49-F238E27FC236}">
                  <a16:creationId xmlns:a16="http://schemas.microsoft.com/office/drawing/2014/main" id="{C7AB082C-C3C9-FD22-254A-B2E4CD4AB0C9}"/>
                </a:ext>
              </a:extLst>
            </p:cNvPr>
            <p:cNvGrpSpPr/>
            <p:nvPr/>
          </p:nvGrpSpPr>
          <p:grpSpPr>
            <a:xfrm>
              <a:off x="3074185" y="2011019"/>
              <a:ext cx="1859486" cy="1070279"/>
              <a:chOff x="7799916" y="2491692"/>
              <a:chExt cx="1859486" cy="1070279"/>
            </a:xfrm>
          </p:grpSpPr>
          <p:sp>
            <p:nvSpPr>
              <p:cNvPr id="12" name="Graphic 30" descr="Cloud">
                <a:extLst>
                  <a:ext uri="{FF2B5EF4-FFF2-40B4-BE49-F238E27FC236}">
                    <a16:creationId xmlns:a16="http://schemas.microsoft.com/office/drawing/2014/main" id="{835811A0-1898-5CF6-8B4E-DAC83E2BC2FC}"/>
                  </a:ext>
                </a:extLst>
              </p:cNvPr>
              <p:cNvSpPr/>
              <p:nvPr/>
            </p:nvSpPr>
            <p:spPr>
              <a:xfrm>
                <a:off x="7799916" y="2491692"/>
                <a:ext cx="1859486" cy="1070279"/>
              </a:xfrm>
              <a:custGeom>
                <a:avLst/>
                <a:gdLst>
                  <a:gd name="connsiteX0" fmla="*/ 1898094 w 2210156"/>
                  <a:gd name="connsiteY0" fmla="*/ 626359 h 1258349"/>
                  <a:gd name="connsiteX1" fmla="*/ 1871870 w 2210156"/>
                  <a:gd name="connsiteY1" fmla="*/ 626359 h 1258349"/>
                  <a:gd name="connsiteX2" fmla="*/ 1871870 w 2210156"/>
                  <a:gd name="connsiteY2" fmla="*/ 626359 h 1258349"/>
                  <a:gd name="connsiteX3" fmla="*/ 1706661 w 2210156"/>
                  <a:gd name="connsiteY3" fmla="*/ 306429 h 1258349"/>
                  <a:gd name="connsiteX4" fmla="*/ 1347396 w 2210156"/>
                  <a:gd name="connsiteY4" fmla="*/ 256604 h 1258349"/>
                  <a:gd name="connsiteX5" fmla="*/ 817677 w 2210156"/>
                  <a:gd name="connsiteY5" fmla="*/ 12724 h 1258349"/>
                  <a:gd name="connsiteX6" fmla="*/ 455790 w 2210156"/>
                  <a:gd name="connsiteY6" fmla="*/ 469016 h 1258349"/>
                  <a:gd name="connsiteX7" fmla="*/ 455790 w 2210156"/>
                  <a:gd name="connsiteY7" fmla="*/ 474261 h 1258349"/>
                  <a:gd name="connsiteX8" fmla="*/ 78169 w 2210156"/>
                  <a:gd name="connsiteY8" fmla="*/ 626359 h 1258349"/>
                  <a:gd name="connsiteX9" fmla="*/ 36211 w 2210156"/>
                  <a:gd name="connsiteY9" fmla="*/ 1030204 h 1258349"/>
                  <a:gd name="connsiteX10" fmla="*/ 374497 w 2210156"/>
                  <a:gd name="connsiteY10" fmla="*/ 1255728 h 1258349"/>
                  <a:gd name="connsiteX11" fmla="*/ 374497 w 2210156"/>
                  <a:gd name="connsiteY11" fmla="*/ 1258350 h 1258349"/>
                  <a:gd name="connsiteX12" fmla="*/ 1895472 w 2210156"/>
                  <a:gd name="connsiteY12" fmla="*/ 1258350 h 1258349"/>
                  <a:gd name="connsiteX13" fmla="*/ 2210156 w 2210156"/>
                  <a:gd name="connsiteY13" fmla="*/ 943665 h 1258349"/>
                  <a:gd name="connsiteX14" fmla="*/ 1898094 w 2210156"/>
                  <a:gd name="connsiteY14" fmla="*/ 626359 h 1258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0156" h="1258349">
                    <a:moveTo>
                      <a:pt x="1898094" y="626359"/>
                    </a:moveTo>
                    <a:cubicBezTo>
                      <a:pt x="1890227" y="626359"/>
                      <a:pt x="1879737" y="626359"/>
                      <a:pt x="1871870" y="626359"/>
                    </a:cubicBezTo>
                    <a:cubicBezTo>
                      <a:pt x="1871870" y="626359"/>
                      <a:pt x="1871870" y="626359"/>
                      <a:pt x="1871870" y="626359"/>
                    </a:cubicBezTo>
                    <a:cubicBezTo>
                      <a:pt x="1871870" y="497862"/>
                      <a:pt x="1808934" y="379856"/>
                      <a:pt x="1706661" y="306429"/>
                    </a:cubicBezTo>
                    <a:cubicBezTo>
                      <a:pt x="1601766" y="233003"/>
                      <a:pt x="1468025" y="214646"/>
                      <a:pt x="1347396" y="256604"/>
                    </a:cubicBezTo>
                    <a:cubicBezTo>
                      <a:pt x="1247746" y="62549"/>
                      <a:pt x="1027467" y="-37101"/>
                      <a:pt x="817677" y="12724"/>
                    </a:cubicBezTo>
                    <a:cubicBezTo>
                      <a:pt x="607888" y="62549"/>
                      <a:pt x="455790" y="251359"/>
                      <a:pt x="455790" y="469016"/>
                    </a:cubicBezTo>
                    <a:cubicBezTo>
                      <a:pt x="455790" y="469016"/>
                      <a:pt x="455790" y="471639"/>
                      <a:pt x="455790" y="474261"/>
                    </a:cubicBezTo>
                    <a:cubicBezTo>
                      <a:pt x="311560" y="450660"/>
                      <a:pt x="167329" y="510974"/>
                      <a:pt x="78169" y="626359"/>
                    </a:cubicBezTo>
                    <a:cubicBezTo>
                      <a:pt x="-8370" y="744365"/>
                      <a:pt x="-24104" y="899085"/>
                      <a:pt x="36211" y="1030204"/>
                    </a:cubicBezTo>
                    <a:cubicBezTo>
                      <a:pt x="99148" y="1161322"/>
                      <a:pt x="230266" y="1247860"/>
                      <a:pt x="374497" y="1255728"/>
                    </a:cubicBezTo>
                    <a:lnTo>
                      <a:pt x="374497" y="1258350"/>
                    </a:lnTo>
                    <a:lnTo>
                      <a:pt x="1895472" y="1258350"/>
                    </a:lnTo>
                    <a:cubicBezTo>
                      <a:pt x="2068548" y="1258350"/>
                      <a:pt x="2210156" y="1116742"/>
                      <a:pt x="2210156" y="943665"/>
                    </a:cubicBezTo>
                    <a:cubicBezTo>
                      <a:pt x="2210156" y="770589"/>
                      <a:pt x="2071171" y="626359"/>
                      <a:pt x="1898094" y="626359"/>
                    </a:cubicBezTo>
                    <a:close/>
                  </a:path>
                </a:pathLst>
              </a:custGeom>
              <a:gradFill>
                <a:gsLst>
                  <a:gs pos="0">
                    <a:srgbClr val="71A6D1"/>
                  </a:gs>
                  <a:gs pos="44000">
                    <a:srgbClr val="156292"/>
                  </a:gs>
                  <a:gs pos="83000">
                    <a:srgbClr val="5F8EAF"/>
                  </a:gs>
                  <a:gs pos="100000">
                    <a:srgbClr val="71A6D1"/>
                  </a:gs>
                </a:gsLst>
                <a:lin ang="5400000" scaled="1"/>
              </a:gradFill>
              <a:ln w="12700">
                <a:solidFill>
                  <a:srgbClr val="1D6694"/>
                </a:solidFill>
              </a:ln>
              <a:effectLst>
                <a:outerShdw blurRad="76200" dist="12700" dir="2700000" sy="-23000" kx="-800400" algn="bl" rotWithShape="0">
                  <a:prstClr val="black">
                    <a:alpha val="1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endParaRPr lang="en-DE"/>
              </a:p>
            </p:txBody>
          </p:sp>
          <p:pic>
            <p:nvPicPr>
              <p:cNvPr id="13" name="Picture 12">
                <a:extLst>
                  <a:ext uri="{FF2B5EF4-FFF2-40B4-BE49-F238E27FC236}">
                    <a16:creationId xmlns:a16="http://schemas.microsoft.com/office/drawing/2014/main" id="{174D0AAE-D789-DFC4-B73A-14AB5752ACC7}"/>
                  </a:ext>
                </a:extLst>
              </p:cNvPr>
              <p:cNvPicPr>
                <a:picLocks noChangeAspect="1"/>
              </p:cNvPicPr>
              <p:nvPr/>
            </p:nvPicPr>
            <p:blipFill>
              <a:blip r:embed="rId6">
                <a:alphaModFix/>
                <a:duotone>
                  <a:schemeClr val="accent1">
                    <a:shade val="45000"/>
                    <a:satMod val="135000"/>
                  </a:schemeClr>
                  <a:prstClr val="white"/>
                </a:duotone>
                <a:extLst>
                  <a:ext uri="{BEBA8EAE-BF5A-486C-A8C5-ECC9F3942E4B}">
                    <a14:imgProps xmlns:a14="http://schemas.microsoft.com/office/drawing/2010/main">
                      <a14:imgLayer r:embed="rId7">
                        <a14:imgEffect>
                          <a14:sharpenSoften amount="-50000"/>
                        </a14:imgEffect>
                        <a14:imgEffect>
                          <a14:colorTemperature colorTemp="11500"/>
                        </a14:imgEffect>
                        <a14:imgEffect>
                          <a14:saturation sat="400000"/>
                        </a14:imgEffect>
                        <a14:imgEffect>
                          <a14:brightnessContrast bright="100000" contrast="-70000"/>
                        </a14:imgEffect>
                      </a14:imgLayer>
                    </a14:imgProps>
                  </a:ext>
                </a:extLst>
              </a:blip>
              <a:stretch>
                <a:fillRect/>
              </a:stretch>
            </p:blipFill>
            <p:spPr>
              <a:xfrm>
                <a:off x="8361926" y="2713726"/>
                <a:ext cx="735467" cy="741842"/>
              </a:xfrm>
              <a:prstGeom prst="rect">
                <a:avLst/>
              </a:prstGeom>
            </p:spPr>
          </p:pic>
        </p:grpSp>
      </p:grpSp>
    </p:spTree>
    <p:extLst>
      <p:ext uri="{BB962C8B-B14F-4D97-AF65-F5344CB8AC3E}">
        <p14:creationId xmlns:p14="http://schemas.microsoft.com/office/powerpoint/2010/main" val="38547149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DEEA77B1-F5EE-CC31-CD79-0721FE08C524}"/>
              </a:ext>
            </a:extLst>
          </p:cNvPr>
          <p:cNvPicPr>
            <a:picLocks noChangeAspect="1"/>
          </p:cNvPicPr>
          <p:nvPr/>
        </p:nvPicPr>
        <p:blipFill rotWithShape="1">
          <a:blip r:embed="rId2">
            <a:alphaModFix amt="35000"/>
          </a:blip>
          <a:srcRect l="3972" t="18216" b="-213"/>
          <a:stretch/>
        </p:blipFill>
        <p:spPr>
          <a:xfrm>
            <a:off x="1873" y="4825"/>
            <a:ext cx="12190127" cy="6866682"/>
          </a:xfrm>
          <a:prstGeom prst="rect">
            <a:avLst/>
          </a:prstGeom>
          <a:solidFill>
            <a:schemeClr val="tx1"/>
          </a:solidFill>
        </p:spPr>
      </p:pic>
      <p:sp>
        <p:nvSpPr>
          <p:cNvPr id="24" name="Rounded Rectangle 24">
            <a:extLst>
              <a:ext uri="{FF2B5EF4-FFF2-40B4-BE49-F238E27FC236}">
                <a16:creationId xmlns:a16="http://schemas.microsoft.com/office/drawing/2014/main" id="{2F73268D-72BE-7311-3097-845F45B312B9}"/>
              </a:ext>
            </a:extLst>
          </p:cNvPr>
          <p:cNvSpPr/>
          <p:nvPr/>
        </p:nvSpPr>
        <p:spPr>
          <a:xfrm>
            <a:off x="828881" y="2801091"/>
            <a:ext cx="10512310" cy="3609130"/>
          </a:xfrm>
          <a:prstGeom prst="roundRect">
            <a:avLst>
              <a:gd name="adj" fmla="val 5663"/>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6" name="Rounded Rectangle 26">
            <a:extLst>
              <a:ext uri="{FF2B5EF4-FFF2-40B4-BE49-F238E27FC236}">
                <a16:creationId xmlns:a16="http://schemas.microsoft.com/office/drawing/2014/main" id="{7A486077-6274-8116-8EF2-6D84AD0BF760}"/>
              </a:ext>
            </a:extLst>
          </p:cNvPr>
          <p:cNvSpPr/>
          <p:nvPr/>
        </p:nvSpPr>
        <p:spPr>
          <a:xfrm>
            <a:off x="3279228" y="2569009"/>
            <a:ext cx="5591503" cy="415007"/>
          </a:xfrm>
          <a:prstGeom prst="roundRect">
            <a:avLst/>
          </a:prstGeom>
          <a:solidFill>
            <a:srgbClr val="6EA8CC"/>
          </a:solidFill>
          <a:ln w="9525">
            <a:solidFill>
              <a:srgbClr val="77B1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u="sng"/>
          </a:p>
        </p:txBody>
      </p:sp>
      <p:sp>
        <p:nvSpPr>
          <p:cNvPr id="6" name="Rectangle 5">
            <a:extLst>
              <a:ext uri="{FF2B5EF4-FFF2-40B4-BE49-F238E27FC236}">
                <a16:creationId xmlns:a16="http://schemas.microsoft.com/office/drawing/2014/main" id="{24442C84-7BA6-0CA3-7A27-D8D56E1D67A6}"/>
              </a:ext>
            </a:extLst>
          </p:cNvPr>
          <p:cNvSpPr/>
          <p:nvPr/>
        </p:nvSpPr>
        <p:spPr>
          <a:xfrm>
            <a:off x="-52192" y="2558992"/>
            <a:ext cx="12244192" cy="430887"/>
          </a:xfrm>
          <a:prstGeom prst="rect">
            <a:avLst/>
          </a:prstGeom>
        </p:spPr>
        <p:txBody>
          <a:bodyPr wrap="square">
            <a:spAutoFit/>
          </a:bodyPr>
          <a:lstStyle/>
          <a:p>
            <a:pPr algn="ctr"/>
            <a:r>
              <a:rPr lang="en-US" sz="2200" b="1" dirty="0">
                <a:solidFill>
                  <a:schemeClr val="bg1"/>
                </a:solidFill>
                <a:latin typeface="Selawik Light" panose="020B0502040204020203" pitchFamily="34" charset="77"/>
                <a:ea typeface="Segoe UI Historic" panose="020B0502040204020203" pitchFamily="34" charset="0"/>
                <a:cs typeface="Segoe UI" panose="020B0502040204020203" pitchFamily="34" charset="0"/>
              </a:rPr>
              <a:t>Thanks to our sponsors</a:t>
            </a:r>
            <a:endParaRPr lang="en-DE" sz="2200" dirty="0">
              <a:solidFill>
                <a:schemeClr val="bg1"/>
              </a:solidFill>
              <a:latin typeface="Selawik Light" panose="020B0502040204020203" pitchFamily="34" charset="77"/>
              <a:ea typeface="Segoe UI Historic" panose="020B0502040204020203" pitchFamily="34" charset="0"/>
              <a:cs typeface="Segoe UI" panose="020B0502040204020203" pitchFamily="34" charset="0"/>
            </a:endParaRPr>
          </a:p>
        </p:txBody>
      </p:sp>
      <p:pic>
        <p:nvPicPr>
          <p:cNvPr id="13" name="Picture 6">
            <a:extLst>
              <a:ext uri="{FF2B5EF4-FFF2-40B4-BE49-F238E27FC236}">
                <a16:creationId xmlns:a16="http://schemas.microsoft.com/office/drawing/2014/main" id="{FA05159C-C285-9E0A-81FF-DCD43B268F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9975" y="3184061"/>
            <a:ext cx="2737396" cy="107891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0D4DF7D5-C7BA-119C-98DC-9B18111B4E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9966" y="3342864"/>
            <a:ext cx="2157220" cy="628628"/>
          </a:xfrm>
          <a:prstGeom prst="rect">
            <a:avLst/>
          </a:prstGeom>
          <a:extLst>
            <a:ext uri="{909E8E84-426E-40DD-AFC4-6F175D3DCCD1}">
              <a14:hiddenFill xmlns:a14="http://schemas.microsoft.com/office/drawing/2010/main">
                <a:solidFill>
                  <a:srgbClr val="FFFFFF"/>
                </a:solidFill>
              </a14:hiddenFill>
            </a:ext>
          </a:extLst>
        </p:spPr>
      </p:pic>
      <p:pic>
        <p:nvPicPr>
          <p:cNvPr id="15" name="Picture 2" descr="Microsoft Cloud &amp; Device Security Event am 16. Januar 2024">
            <a:extLst>
              <a:ext uri="{FF2B5EF4-FFF2-40B4-BE49-F238E27FC236}">
                <a16:creationId xmlns:a16="http://schemas.microsoft.com/office/drawing/2014/main" id="{055141C8-CC03-455C-C69A-7B598D9588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47372" y="4217652"/>
            <a:ext cx="3592594" cy="1005926"/>
          </a:xfrm>
          <a:prstGeom prst="rect">
            <a:avLst/>
          </a:prstGeom>
          <a:extLst>
            <a:ext uri="{909E8E84-426E-40DD-AFC4-6F175D3DCCD1}">
              <a14:hiddenFill xmlns:a14="http://schemas.microsoft.com/office/drawing/2010/main">
                <a:solidFill>
                  <a:srgbClr val="FFFFFF"/>
                </a:solidFill>
              </a14:hiddenFill>
            </a:ext>
          </a:extLst>
        </p:spPr>
      </p:pic>
      <p:pic>
        <p:nvPicPr>
          <p:cNvPr id="16" name="Picture 10">
            <a:extLst>
              <a:ext uri="{FF2B5EF4-FFF2-40B4-BE49-F238E27FC236}">
                <a16:creationId xmlns:a16="http://schemas.microsoft.com/office/drawing/2014/main" id="{9DAE986F-E260-C4B2-802C-CB1470A2E3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94031" y="4395391"/>
            <a:ext cx="2740768" cy="584556"/>
          </a:xfrm>
          <a:prstGeom prst="rect">
            <a:avLst/>
          </a:prstGeom>
          <a:extLst>
            <a:ext uri="{909E8E84-426E-40DD-AFC4-6F175D3DCCD1}">
              <a14:hiddenFill xmlns:a14="http://schemas.microsoft.com/office/drawing/2010/main">
                <a:solidFill>
                  <a:srgbClr val="FFFFFF"/>
                </a:solidFill>
              </a14:hiddenFill>
            </a:ext>
          </a:extLst>
        </p:spPr>
      </p:pic>
      <p:pic>
        <p:nvPicPr>
          <p:cNvPr id="17" name="Picture 6" descr="TEAL Technology Consulting GmbH - Ihr Trusted Advisor">
            <a:extLst>
              <a:ext uri="{FF2B5EF4-FFF2-40B4-BE49-F238E27FC236}">
                <a16:creationId xmlns:a16="http://schemas.microsoft.com/office/drawing/2014/main" id="{E8F804B5-2902-6158-287B-AD302FA3B8D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79327" y="5174670"/>
            <a:ext cx="1478692" cy="853890"/>
          </a:xfrm>
          <a:prstGeom prst="rect">
            <a:avLst/>
          </a:prstGeom>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D59E34A-5598-D31F-7254-66A45D1BB54E}"/>
              </a:ext>
            </a:extLst>
          </p:cNvPr>
          <p:cNvSpPr txBox="1"/>
          <p:nvPr/>
        </p:nvSpPr>
        <p:spPr>
          <a:xfrm>
            <a:off x="2246668" y="3422665"/>
            <a:ext cx="1338596" cy="523220"/>
          </a:xfrm>
          <a:prstGeom prst="rect">
            <a:avLst/>
          </a:prstGeom>
          <a:noFill/>
        </p:spPr>
        <p:txBody>
          <a:bodyPr wrap="square" rtlCol="0">
            <a:spAutoFit/>
          </a:bodyPr>
          <a:lstStyle/>
          <a:p>
            <a:pPr algn="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Gold</a:t>
            </a:r>
            <a:b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b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 Sponsors</a:t>
            </a:r>
            <a:endParaRPr lang="en-DE"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endParaRPr>
          </a:p>
        </p:txBody>
      </p:sp>
      <p:sp>
        <p:nvSpPr>
          <p:cNvPr id="21" name="TextBox 20">
            <a:extLst>
              <a:ext uri="{FF2B5EF4-FFF2-40B4-BE49-F238E27FC236}">
                <a16:creationId xmlns:a16="http://schemas.microsoft.com/office/drawing/2014/main" id="{0EF5EF25-47CE-C298-0794-A335241E7663}"/>
              </a:ext>
            </a:extLst>
          </p:cNvPr>
          <p:cNvSpPr txBox="1"/>
          <p:nvPr/>
        </p:nvSpPr>
        <p:spPr>
          <a:xfrm>
            <a:off x="6527918" y="5314146"/>
            <a:ext cx="1338596" cy="523220"/>
          </a:xfrm>
          <a:prstGeom prst="rect">
            <a:avLst/>
          </a:prstGeom>
          <a:noFill/>
        </p:spPr>
        <p:txBody>
          <a:bodyPr wrap="square" rtlCol="0">
            <a:spAutoFit/>
          </a:bodyPr>
          <a:lstStyle/>
          <a:p>
            <a:pPr algn="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Bronze</a:t>
            </a:r>
            <a:b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br>
            <a:r>
              <a:rPr lang="en-US"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rPr>
              <a:t> Sponsors</a:t>
            </a:r>
            <a:endParaRPr lang="en-DE" sz="1400" b="0" i="0" dirty="0">
              <a:solidFill>
                <a:schemeClr val="tx1">
                  <a:lumMod val="85000"/>
                  <a:lumOff val="15000"/>
                </a:schemeClr>
              </a:solidFill>
              <a:latin typeface="Selawik Light" panose="020B0502040204020203" pitchFamily="34" charset="77"/>
              <a:ea typeface="Segoe UI Historic" panose="020B0502040204020203" pitchFamily="34" charset="0"/>
              <a:cs typeface="Segoe UI Historic" panose="020B0502040204020203" pitchFamily="34" charset="0"/>
            </a:endParaRPr>
          </a:p>
        </p:txBody>
      </p:sp>
      <p:pic>
        <p:nvPicPr>
          <p:cNvPr id="23" name="Picture 22">
            <a:extLst>
              <a:ext uri="{FF2B5EF4-FFF2-40B4-BE49-F238E27FC236}">
                <a16:creationId xmlns:a16="http://schemas.microsoft.com/office/drawing/2014/main" id="{71938350-C28E-FB7C-E9E4-90563D2B483C}"/>
              </a:ext>
            </a:extLst>
          </p:cNvPr>
          <p:cNvPicPr>
            <a:picLocks noChangeAspect="1"/>
          </p:cNvPicPr>
          <p:nvPr/>
        </p:nvPicPr>
        <p:blipFill>
          <a:blip r:embed="rId8"/>
          <a:stretch>
            <a:fillRect/>
          </a:stretch>
        </p:blipFill>
        <p:spPr>
          <a:xfrm>
            <a:off x="7960375" y="5314248"/>
            <a:ext cx="1317496" cy="552878"/>
          </a:xfrm>
          <a:prstGeom prst="rect">
            <a:avLst/>
          </a:prstGeom>
        </p:spPr>
      </p:pic>
      <p:grpSp>
        <p:nvGrpSpPr>
          <p:cNvPr id="25" name="Group 24">
            <a:extLst>
              <a:ext uri="{FF2B5EF4-FFF2-40B4-BE49-F238E27FC236}">
                <a16:creationId xmlns:a16="http://schemas.microsoft.com/office/drawing/2014/main" id="{FDBF72EC-492A-FADC-6776-4901D9580621}"/>
              </a:ext>
            </a:extLst>
          </p:cNvPr>
          <p:cNvGrpSpPr/>
          <p:nvPr/>
        </p:nvGrpSpPr>
        <p:grpSpPr>
          <a:xfrm>
            <a:off x="4665530" y="415859"/>
            <a:ext cx="3322349" cy="1971302"/>
            <a:chOff x="1838581" y="2011019"/>
            <a:chExt cx="4330700" cy="2479665"/>
          </a:xfrm>
        </p:grpSpPr>
        <p:sp>
          <p:nvSpPr>
            <p:cNvPr id="27" name="TextBox 26">
              <a:extLst>
                <a:ext uri="{FF2B5EF4-FFF2-40B4-BE49-F238E27FC236}">
                  <a16:creationId xmlns:a16="http://schemas.microsoft.com/office/drawing/2014/main" id="{2020666D-56F1-41D3-65BF-CC5836D61513}"/>
                </a:ext>
              </a:extLst>
            </p:cNvPr>
            <p:cNvSpPr txBox="1"/>
            <p:nvPr/>
          </p:nvSpPr>
          <p:spPr>
            <a:xfrm>
              <a:off x="1838581" y="3213100"/>
              <a:ext cx="4330700" cy="1277584"/>
            </a:xfrm>
            <a:prstGeom prst="rect">
              <a:avLst/>
            </a:prstGeom>
            <a:noFill/>
          </p:spPr>
          <p:txBody>
            <a:bodyPr wrap="square" rtlCol="0">
              <a:spAutoFit/>
            </a:bodyPr>
            <a:lstStyle/>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CLOUD IDENTITY</a:t>
              </a:r>
            </a:p>
            <a:p>
              <a:pPr algn="ctr"/>
              <a:r>
                <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SUMMIT </a:t>
              </a:r>
              <a:r>
                <a:rPr lang="en-DE" sz="3000" b="1">
                  <a:solidFill>
                    <a:schemeClr val="bg1"/>
                  </a:solidFill>
                  <a:latin typeface="Selawik Semibold" panose="020B0502040204020203" pitchFamily="34" charset="77"/>
                  <a:ea typeface="Segoe UI Emoji" panose="020B0502040204020203" pitchFamily="34" charset="0"/>
                  <a:cs typeface="Selawik" panose="020F0502020204030204" pitchFamily="34" charset="0"/>
                </a:rPr>
                <a:t>‘2</a:t>
              </a:r>
              <a:r>
                <a:rPr lang="de-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rPr>
                <a:t>4</a:t>
              </a:r>
              <a:endParaRPr lang="en-DE" sz="3000" b="1" dirty="0">
                <a:solidFill>
                  <a:schemeClr val="bg1"/>
                </a:solidFill>
                <a:latin typeface="Selawik Semibold" panose="020B0502040204020203" pitchFamily="34" charset="77"/>
                <a:ea typeface="Segoe UI Emoji" panose="020B0502040204020203" pitchFamily="34" charset="0"/>
                <a:cs typeface="Selawik" panose="020F0502020204030204" pitchFamily="34" charset="0"/>
              </a:endParaRPr>
            </a:p>
          </p:txBody>
        </p:sp>
        <p:grpSp>
          <p:nvGrpSpPr>
            <p:cNvPr id="28" name="Group 27">
              <a:extLst>
                <a:ext uri="{FF2B5EF4-FFF2-40B4-BE49-F238E27FC236}">
                  <a16:creationId xmlns:a16="http://schemas.microsoft.com/office/drawing/2014/main" id="{78AA5FC0-9440-7806-4711-E612BB69E313}"/>
                </a:ext>
              </a:extLst>
            </p:cNvPr>
            <p:cNvGrpSpPr/>
            <p:nvPr/>
          </p:nvGrpSpPr>
          <p:grpSpPr>
            <a:xfrm>
              <a:off x="3074185" y="2011019"/>
              <a:ext cx="1859486" cy="1070279"/>
              <a:chOff x="7799916" y="2491692"/>
              <a:chExt cx="1859486" cy="1070279"/>
            </a:xfrm>
          </p:grpSpPr>
          <p:sp>
            <p:nvSpPr>
              <p:cNvPr id="29" name="Graphic 30" descr="Cloud">
                <a:extLst>
                  <a:ext uri="{FF2B5EF4-FFF2-40B4-BE49-F238E27FC236}">
                    <a16:creationId xmlns:a16="http://schemas.microsoft.com/office/drawing/2014/main" id="{C6B758A2-A38F-F3C2-F1F1-DD85050F8688}"/>
                  </a:ext>
                </a:extLst>
              </p:cNvPr>
              <p:cNvSpPr/>
              <p:nvPr/>
            </p:nvSpPr>
            <p:spPr>
              <a:xfrm>
                <a:off x="7799916" y="2491692"/>
                <a:ext cx="1859486" cy="1070279"/>
              </a:xfrm>
              <a:custGeom>
                <a:avLst/>
                <a:gdLst>
                  <a:gd name="connsiteX0" fmla="*/ 1898094 w 2210156"/>
                  <a:gd name="connsiteY0" fmla="*/ 626359 h 1258349"/>
                  <a:gd name="connsiteX1" fmla="*/ 1871870 w 2210156"/>
                  <a:gd name="connsiteY1" fmla="*/ 626359 h 1258349"/>
                  <a:gd name="connsiteX2" fmla="*/ 1871870 w 2210156"/>
                  <a:gd name="connsiteY2" fmla="*/ 626359 h 1258349"/>
                  <a:gd name="connsiteX3" fmla="*/ 1706661 w 2210156"/>
                  <a:gd name="connsiteY3" fmla="*/ 306429 h 1258349"/>
                  <a:gd name="connsiteX4" fmla="*/ 1347396 w 2210156"/>
                  <a:gd name="connsiteY4" fmla="*/ 256604 h 1258349"/>
                  <a:gd name="connsiteX5" fmla="*/ 817677 w 2210156"/>
                  <a:gd name="connsiteY5" fmla="*/ 12724 h 1258349"/>
                  <a:gd name="connsiteX6" fmla="*/ 455790 w 2210156"/>
                  <a:gd name="connsiteY6" fmla="*/ 469016 h 1258349"/>
                  <a:gd name="connsiteX7" fmla="*/ 455790 w 2210156"/>
                  <a:gd name="connsiteY7" fmla="*/ 474261 h 1258349"/>
                  <a:gd name="connsiteX8" fmla="*/ 78169 w 2210156"/>
                  <a:gd name="connsiteY8" fmla="*/ 626359 h 1258349"/>
                  <a:gd name="connsiteX9" fmla="*/ 36211 w 2210156"/>
                  <a:gd name="connsiteY9" fmla="*/ 1030204 h 1258349"/>
                  <a:gd name="connsiteX10" fmla="*/ 374497 w 2210156"/>
                  <a:gd name="connsiteY10" fmla="*/ 1255728 h 1258349"/>
                  <a:gd name="connsiteX11" fmla="*/ 374497 w 2210156"/>
                  <a:gd name="connsiteY11" fmla="*/ 1258350 h 1258349"/>
                  <a:gd name="connsiteX12" fmla="*/ 1895472 w 2210156"/>
                  <a:gd name="connsiteY12" fmla="*/ 1258350 h 1258349"/>
                  <a:gd name="connsiteX13" fmla="*/ 2210156 w 2210156"/>
                  <a:gd name="connsiteY13" fmla="*/ 943665 h 1258349"/>
                  <a:gd name="connsiteX14" fmla="*/ 1898094 w 2210156"/>
                  <a:gd name="connsiteY14" fmla="*/ 626359 h 1258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0156" h="1258349">
                    <a:moveTo>
                      <a:pt x="1898094" y="626359"/>
                    </a:moveTo>
                    <a:cubicBezTo>
                      <a:pt x="1890227" y="626359"/>
                      <a:pt x="1879737" y="626359"/>
                      <a:pt x="1871870" y="626359"/>
                    </a:cubicBezTo>
                    <a:cubicBezTo>
                      <a:pt x="1871870" y="626359"/>
                      <a:pt x="1871870" y="626359"/>
                      <a:pt x="1871870" y="626359"/>
                    </a:cubicBezTo>
                    <a:cubicBezTo>
                      <a:pt x="1871870" y="497862"/>
                      <a:pt x="1808934" y="379856"/>
                      <a:pt x="1706661" y="306429"/>
                    </a:cubicBezTo>
                    <a:cubicBezTo>
                      <a:pt x="1601766" y="233003"/>
                      <a:pt x="1468025" y="214646"/>
                      <a:pt x="1347396" y="256604"/>
                    </a:cubicBezTo>
                    <a:cubicBezTo>
                      <a:pt x="1247746" y="62549"/>
                      <a:pt x="1027467" y="-37101"/>
                      <a:pt x="817677" y="12724"/>
                    </a:cubicBezTo>
                    <a:cubicBezTo>
                      <a:pt x="607888" y="62549"/>
                      <a:pt x="455790" y="251359"/>
                      <a:pt x="455790" y="469016"/>
                    </a:cubicBezTo>
                    <a:cubicBezTo>
                      <a:pt x="455790" y="469016"/>
                      <a:pt x="455790" y="471639"/>
                      <a:pt x="455790" y="474261"/>
                    </a:cubicBezTo>
                    <a:cubicBezTo>
                      <a:pt x="311560" y="450660"/>
                      <a:pt x="167329" y="510974"/>
                      <a:pt x="78169" y="626359"/>
                    </a:cubicBezTo>
                    <a:cubicBezTo>
                      <a:pt x="-8370" y="744365"/>
                      <a:pt x="-24104" y="899085"/>
                      <a:pt x="36211" y="1030204"/>
                    </a:cubicBezTo>
                    <a:cubicBezTo>
                      <a:pt x="99148" y="1161322"/>
                      <a:pt x="230266" y="1247860"/>
                      <a:pt x="374497" y="1255728"/>
                    </a:cubicBezTo>
                    <a:lnTo>
                      <a:pt x="374497" y="1258350"/>
                    </a:lnTo>
                    <a:lnTo>
                      <a:pt x="1895472" y="1258350"/>
                    </a:lnTo>
                    <a:cubicBezTo>
                      <a:pt x="2068548" y="1258350"/>
                      <a:pt x="2210156" y="1116742"/>
                      <a:pt x="2210156" y="943665"/>
                    </a:cubicBezTo>
                    <a:cubicBezTo>
                      <a:pt x="2210156" y="770589"/>
                      <a:pt x="2071171" y="626359"/>
                      <a:pt x="1898094" y="626359"/>
                    </a:cubicBezTo>
                    <a:close/>
                  </a:path>
                </a:pathLst>
              </a:custGeom>
              <a:gradFill>
                <a:gsLst>
                  <a:gs pos="0">
                    <a:srgbClr val="71A6D1"/>
                  </a:gs>
                  <a:gs pos="44000">
                    <a:srgbClr val="156292"/>
                  </a:gs>
                  <a:gs pos="83000">
                    <a:srgbClr val="5F8EAF"/>
                  </a:gs>
                  <a:gs pos="100000">
                    <a:srgbClr val="71A6D1"/>
                  </a:gs>
                </a:gsLst>
                <a:lin ang="5400000" scaled="1"/>
              </a:gradFill>
              <a:ln w="12700">
                <a:solidFill>
                  <a:srgbClr val="1D6694"/>
                </a:solidFill>
              </a:ln>
              <a:effectLst>
                <a:outerShdw blurRad="76200" dist="12700" dir="2700000" sy="-23000" kx="-800400" algn="bl" rotWithShape="0">
                  <a:prstClr val="black">
                    <a:alpha val="1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endParaRPr lang="en-DE"/>
              </a:p>
            </p:txBody>
          </p:sp>
          <p:pic>
            <p:nvPicPr>
              <p:cNvPr id="30" name="Picture 29">
                <a:extLst>
                  <a:ext uri="{FF2B5EF4-FFF2-40B4-BE49-F238E27FC236}">
                    <a16:creationId xmlns:a16="http://schemas.microsoft.com/office/drawing/2014/main" id="{A26E6254-04BC-16CA-9CAB-08447FC1CC3A}"/>
                  </a:ext>
                </a:extLst>
              </p:cNvPr>
              <p:cNvPicPr>
                <a:picLocks noChangeAspect="1"/>
              </p:cNvPicPr>
              <p:nvPr/>
            </p:nvPicPr>
            <p:blipFill>
              <a:blip r:embed="rId9">
                <a:alphaModFix/>
                <a:duotone>
                  <a:schemeClr val="accent1">
                    <a:shade val="45000"/>
                    <a:satMod val="135000"/>
                  </a:schemeClr>
                  <a:prstClr val="white"/>
                </a:duotone>
                <a:extLst>
                  <a:ext uri="{BEBA8EAE-BF5A-486C-A8C5-ECC9F3942E4B}">
                    <a14:imgProps xmlns:a14="http://schemas.microsoft.com/office/drawing/2010/main">
                      <a14:imgLayer r:embed="rId10">
                        <a14:imgEffect>
                          <a14:sharpenSoften amount="-50000"/>
                        </a14:imgEffect>
                        <a14:imgEffect>
                          <a14:colorTemperature colorTemp="11500"/>
                        </a14:imgEffect>
                        <a14:imgEffect>
                          <a14:saturation sat="400000"/>
                        </a14:imgEffect>
                        <a14:imgEffect>
                          <a14:brightnessContrast bright="100000" contrast="-70000"/>
                        </a14:imgEffect>
                      </a14:imgLayer>
                    </a14:imgProps>
                  </a:ext>
                </a:extLst>
              </a:blip>
              <a:stretch>
                <a:fillRect/>
              </a:stretch>
            </p:blipFill>
            <p:spPr>
              <a:xfrm>
                <a:off x="8361926" y="2713726"/>
                <a:ext cx="735467" cy="741842"/>
              </a:xfrm>
              <a:prstGeom prst="rect">
                <a:avLst/>
              </a:prstGeom>
            </p:spPr>
          </p:pic>
        </p:grpSp>
      </p:grpSp>
      <p:grpSp>
        <p:nvGrpSpPr>
          <p:cNvPr id="7" name="Group 6">
            <a:extLst>
              <a:ext uri="{FF2B5EF4-FFF2-40B4-BE49-F238E27FC236}">
                <a16:creationId xmlns:a16="http://schemas.microsoft.com/office/drawing/2014/main" id="{86065881-CA52-E081-2BED-ED3CBF49BBED}"/>
              </a:ext>
            </a:extLst>
          </p:cNvPr>
          <p:cNvGrpSpPr/>
          <p:nvPr/>
        </p:nvGrpSpPr>
        <p:grpSpPr>
          <a:xfrm>
            <a:off x="9525339" y="5359345"/>
            <a:ext cx="990262" cy="507680"/>
            <a:chOff x="11257055" y="6413483"/>
            <a:chExt cx="786884" cy="384699"/>
          </a:xfrm>
        </p:grpSpPr>
        <p:pic>
          <p:nvPicPr>
            <p:cNvPr id="8" name="Picture 7" descr="A black and white logo&#10;&#10;Description automatically generated">
              <a:extLst>
                <a:ext uri="{FF2B5EF4-FFF2-40B4-BE49-F238E27FC236}">
                  <a16:creationId xmlns:a16="http://schemas.microsoft.com/office/drawing/2014/main" id="{49354D88-C202-1962-F70C-3E4C0EA321CB}"/>
                </a:ext>
              </a:extLst>
            </p:cNvPr>
            <p:cNvPicPr>
              <a:picLocks noChangeAspect="1"/>
            </p:cNvPicPr>
            <p:nvPr/>
          </p:nvPicPr>
          <p:blipFill>
            <a:blip r:embed="rId11"/>
            <a:stretch>
              <a:fillRect/>
            </a:stretch>
          </p:blipFill>
          <p:spPr>
            <a:xfrm>
              <a:off x="11257055" y="6413483"/>
              <a:ext cx="786884" cy="384699"/>
            </a:xfrm>
            <a:prstGeom prst="rect">
              <a:avLst/>
            </a:prstGeom>
          </p:spPr>
        </p:pic>
        <p:pic>
          <p:nvPicPr>
            <p:cNvPr id="9" name="Picture 8" descr="A black and white logo&#10;&#10;Description automatically generated">
              <a:extLst>
                <a:ext uri="{FF2B5EF4-FFF2-40B4-BE49-F238E27FC236}">
                  <a16:creationId xmlns:a16="http://schemas.microsoft.com/office/drawing/2014/main" id="{8D7DC6C2-E717-5B60-32EC-6AB91E42E486}"/>
                </a:ext>
              </a:extLst>
            </p:cNvPr>
            <p:cNvPicPr>
              <a:picLocks noChangeAspect="1"/>
            </p:cNvPicPr>
            <p:nvPr/>
          </p:nvPicPr>
          <p:blipFill>
            <a:blip r:embed="rId11"/>
            <a:srcRect l="47931" t="54212"/>
            <a:stretch/>
          </p:blipFill>
          <p:spPr>
            <a:xfrm>
              <a:off x="11630122" y="6620995"/>
              <a:ext cx="409723" cy="176148"/>
            </a:xfrm>
            <a:prstGeom prst="rect">
              <a:avLst/>
            </a:prstGeom>
          </p:spPr>
        </p:pic>
      </p:grpSp>
    </p:spTree>
    <p:extLst>
      <p:ext uri="{BB962C8B-B14F-4D97-AF65-F5344CB8AC3E}">
        <p14:creationId xmlns:p14="http://schemas.microsoft.com/office/powerpoint/2010/main" val="3436702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C22FE-CD48-BA97-4B1F-2D35D062FC58}"/>
              </a:ext>
            </a:extLst>
          </p:cNvPr>
          <p:cNvSpPr>
            <a:spLocks noGrp="1"/>
          </p:cNvSpPr>
          <p:nvPr>
            <p:ph type="title"/>
          </p:nvPr>
        </p:nvSpPr>
        <p:spPr/>
        <p:txBody>
          <a:bodyPr/>
          <a:lstStyle/>
          <a:p>
            <a:r>
              <a:rPr lang="en-US"/>
              <a:t>About// </a:t>
            </a:r>
            <a:r>
              <a:rPr lang="en-US">
                <a:ea typeface="+mj-lt"/>
                <a:cs typeface="+mj-lt"/>
              </a:rPr>
              <a:t>Cloud Identity Summit – Hybrid Cloud Identity Conference</a:t>
            </a:r>
            <a:r>
              <a:rPr lang="en-US"/>
              <a:t> </a:t>
            </a:r>
          </a:p>
        </p:txBody>
      </p:sp>
      <p:sp>
        <p:nvSpPr>
          <p:cNvPr id="3" name="Content Placeholder 2">
            <a:extLst>
              <a:ext uri="{FF2B5EF4-FFF2-40B4-BE49-F238E27FC236}">
                <a16:creationId xmlns:a16="http://schemas.microsoft.com/office/drawing/2014/main" id="{3220C475-0240-4F64-D5EC-BB0914DFD1FB}"/>
              </a:ext>
            </a:extLst>
          </p:cNvPr>
          <p:cNvSpPr>
            <a:spLocks noGrp="1"/>
          </p:cNvSpPr>
          <p:nvPr>
            <p:ph idx="1"/>
          </p:nvPr>
        </p:nvSpPr>
        <p:spPr/>
        <p:txBody>
          <a:bodyPr vert="horz" lIns="91440" tIns="45720" rIns="91440" bIns="45720" rtlCol="0" anchor="t">
            <a:normAutofit fontScale="92500" lnSpcReduction="20000"/>
          </a:bodyPr>
          <a:lstStyle/>
          <a:p>
            <a:r>
              <a:rPr lang="en-US"/>
              <a:t>Title: </a:t>
            </a:r>
            <a:r>
              <a:rPr lang="en-US">
                <a:ea typeface="+mn-lt"/>
                <a:cs typeface="+mn-lt"/>
              </a:rPr>
              <a:t>Enrich Your Security with Automated Conditional Access Testing</a:t>
            </a:r>
          </a:p>
          <a:p>
            <a:r>
              <a:rPr lang="en-US"/>
              <a:t>Abstract: </a:t>
            </a:r>
            <a:r>
              <a:rPr lang="en-US">
                <a:solidFill>
                  <a:srgbClr val="000000"/>
                </a:solidFill>
                <a:ea typeface="+mn-lt"/>
                <a:cs typeface="+mn-lt"/>
              </a:rPr>
              <a:t>Unlock the full potential of your security posture with an innovative session led by experts Sander </a:t>
            </a:r>
            <a:r>
              <a:rPr lang="en-US" err="1">
                <a:solidFill>
                  <a:srgbClr val="000000"/>
                </a:solidFill>
                <a:ea typeface="+mn-lt"/>
                <a:cs typeface="+mn-lt"/>
              </a:rPr>
              <a:t>Rozemuller</a:t>
            </a:r>
            <a:r>
              <a:rPr lang="en-US">
                <a:solidFill>
                  <a:srgbClr val="000000"/>
                </a:solidFill>
                <a:ea typeface="+mn-lt"/>
                <a:cs typeface="+mn-lt"/>
              </a:rPr>
              <a:t> and Kenneth van </a:t>
            </a:r>
            <a:r>
              <a:rPr lang="en-US" err="1">
                <a:solidFill>
                  <a:srgbClr val="000000"/>
                </a:solidFill>
                <a:ea typeface="+mn-lt"/>
                <a:cs typeface="+mn-lt"/>
              </a:rPr>
              <a:t>Surksum</a:t>
            </a:r>
            <a:r>
              <a:rPr lang="en-US">
                <a:solidFill>
                  <a:srgbClr val="000000"/>
                </a:solidFill>
                <a:ea typeface="+mn-lt"/>
                <a:cs typeface="+mn-lt"/>
              </a:rPr>
              <a:t>. Discover how automating your Conditional Access testing not only streamlines your security processes but also ensures that your </a:t>
            </a:r>
            <a:r>
              <a:rPr lang="en-US" err="1">
                <a:solidFill>
                  <a:srgbClr val="000000"/>
                </a:solidFill>
                <a:ea typeface="+mn-lt"/>
                <a:cs typeface="+mn-lt"/>
              </a:rPr>
              <a:t>defences</a:t>
            </a:r>
            <a:r>
              <a:rPr lang="en-US">
                <a:solidFill>
                  <a:srgbClr val="000000"/>
                </a:solidFill>
                <a:ea typeface="+mn-lt"/>
                <a:cs typeface="+mn-lt"/>
              </a:rPr>
              <a:t> are always up to date and effective.</a:t>
            </a:r>
            <a:br>
              <a:rPr lang="en-US">
                <a:solidFill>
                  <a:srgbClr val="000000"/>
                </a:solidFill>
                <a:ea typeface="+mn-lt"/>
                <a:cs typeface="+mn-lt"/>
              </a:rPr>
            </a:br>
            <a:br>
              <a:rPr lang="en-US">
                <a:solidFill>
                  <a:srgbClr val="000000"/>
                </a:solidFill>
                <a:ea typeface="+mn-lt"/>
                <a:cs typeface="+mn-lt"/>
              </a:rPr>
            </a:br>
            <a:r>
              <a:rPr lang="en-US">
                <a:solidFill>
                  <a:srgbClr val="000000"/>
                </a:solidFill>
                <a:ea typeface="+mn-lt"/>
                <a:cs typeface="+mn-lt"/>
              </a:rPr>
              <a:t>Join us to revolutionize how you manage and secure your digital environment. This session is your key to unlocking a more secure, efficient, and resilient future.</a:t>
            </a:r>
          </a:p>
          <a:p>
            <a:r>
              <a:rPr lang="en-US"/>
              <a:t>Date: Thursday September 5th</a:t>
            </a:r>
          </a:p>
          <a:p>
            <a:r>
              <a:rPr lang="en-US"/>
              <a:t>Location: </a:t>
            </a:r>
            <a:r>
              <a:rPr lang="en-US">
                <a:solidFill>
                  <a:srgbClr val="000000"/>
                </a:solidFill>
                <a:ea typeface="+mn-lt"/>
                <a:cs typeface="+mn-lt"/>
              </a:rPr>
              <a:t>Köln</a:t>
            </a:r>
          </a:p>
          <a:p>
            <a:r>
              <a:rPr lang="en-US"/>
              <a:t>Time: 9:50 - 10:40 (50 minutes)</a:t>
            </a:r>
          </a:p>
          <a:p>
            <a:endParaRPr lang="en-US"/>
          </a:p>
        </p:txBody>
      </p:sp>
    </p:spTree>
    <p:extLst>
      <p:ext uri="{BB962C8B-B14F-4D97-AF65-F5344CB8AC3E}">
        <p14:creationId xmlns:p14="http://schemas.microsoft.com/office/powerpoint/2010/main" val="1645734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25286-A533-356A-334E-0C4B3C9B4C3E}"/>
              </a:ext>
            </a:extLst>
          </p:cNvPr>
          <p:cNvSpPr>
            <a:spLocks noGrp="1"/>
          </p:cNvSpPr>
          <p:nvPr>
            <p:ph type="title"/>
          </p:nvPr>
        </p:nvSpPr>
        <p:spPr/>
        <p:txBody>
          <a:bodyPr/>
          <a:lstStyle/>
          <a:p>
            <a:r>
              <a:rPr lang="en-US" dirty="0"/>
              <a:t>Hotel and Venue</a:t>
            </a:r>
          </a:p>
        </p:txBody>
      </p:sp>
      <p:sp>
        <p:nvSpPr>
          <p:cNvPr id="3" name="Content Placeholder 2">
            <a:extLst>
              <a:ext uri="{FF2B5EF4-FFF2-40B4-BE49-F238E27FC236}">
                <a16:creationId xmlns:a16="http://schemas.microsoft.com/office/drawing/2014/main" id="{526C7F58-B5D7-34B5-7321-13EBC6BC7643}"/>
              </a:ext>
            </a:extLst>
          </p:cNvPr>
          <p:cNvSpPr>
            <a:spLocks noGrp="1"/>
          </p:cNvSpPr>
          <p:nvPr>
            <p:ph idx="1"/>
          </p:nvPr>
        </p:nvSpPr>
        <p:spPr/>
        <p:txBody>
          <a:bodyPr vert="horz" lIns="91440" tIns="45720" rIns="91440" bIns="45720" rtlCol="0" anchor="t">
            <a:normAutofit fontScale="92500" lnSpcReduction="20000"/>
          </a:bodyPr>
          <a:lstStyle/>
          <a:p>
            <a:r>
              <a:rPr lang="en-US" sz="1100" b="1" u="sng" dirty="0">
                <a:solidFill>
                  <a:srgbClr val="222222"/>
                </a:solidFill>
                <a:latin typeface="Helvetica"/>
                <a:cs typeface="Helvetica"/>
              </a:rPr>
              <a:t>Location </a:t>
            </a:r>
          </a:p>
          <a:p>
            <a:r>
              <a:rPr lang="en-US" sz="1100" dirty="0">
                <a:solidFill>
                  <a:srgbClr val="222222"/>
                </a:solidFill>
                <a:latin typeface="Helvetica"/>
                <a:cs typeface="Helvetica"/>
              </a:rPr>
              <a:t>The conference will take place on 05/09/24 at </a:t>
            </a:r>
            <a:r>
              <a:rPr lang="en-US" sz="1100" dirty="0">
                <a:solidFill>
                  <a:srgbClr val="1AB394"/>
                </a:solidFill>
                <a:latin typeface="Helvetica"/>
                <a:cs typeface="Helvetica"/>
                <a:hlinkClick r:id="rId2"/>
              </a:rPr>
              <a:t>Microsoft Office Cologne</a:t>
            </a:r>
            <a:r>
              <a:rPr lang="en-US" sz="1100" dirty="0">
                <a:solidFill>
                  <a:srgbClr val="222222"/>
                </a:solidFill>
                <a:latin typeface="Helvetica"/>
                <a:cs typeface="Helvetica"/>
              </a:rPr>
              <a:t> between 08:30 AM (doors open) to 5:30 PM. </a:t>
            </a:r>
            <a:endParaRPr lang="en-US" dirty="0"/>
          </a:p>
          <a:p>
            <a:r>
              <a:rPr lang="en-US" sz="1100" dirty="0">
                <a:solidFill>
                  <a:srgbClr val="222222"/>
                </a:solidFill>
                <a:latin typeface="Helvetica"/>
                <a:cs typeface="Helvetica"/>
              </a:rPr>
              <a:t>Address: </a:t>
            </a:r>
            <a:r>
              <a:rPr lang="en-US" sz="1100" dirty="0" err="1">
                <a:solidFill>
                  <a:srgbClr val="222222"/>
                </a:solidFill>
                <a:latin typeface="Helvetica"/>
                <a:cs typeface="Helvetica"/>
              </a:rPr>
              <a:t>Holzmarkt</a:t>
            </a:r>
            <a:r>
              <a:rPr lang="en-US" sz="1100" dirty="0">
                <a:solidFill>
                  <a:srgbClr val="222222"/>
                </a:solidFill>
                <a:latin typeface="Helvetica"/>
                <a:cs typeface="Helvetica"/>
              </a:rPr>
              <a:t> 2, 50676 Köln, Germany </a:t>
            </a:r>
            <a:endParaRPr lang="en-US" dirty="0"/>
          </a:p>
          <a:p>
            <a:r>
              <a:rPr lang="en-US" sz="1100">
                <a:solidFill>
                  <a:srgbClr val="222222"/>
                </a:solidFill>
                <a:latin typeface="Helvetica"/>
                <a:cs typeface="Helvetica"/>
              </a:rPr>
              <a:t>Parking: There is a park and ride parking spot under the </a:t>
            </a:r>
            <a:r>
              <a:rPr lang="en-US" sz="1100" dirty="0">
                <a:solidFill>
                  <a:srgbClr val="1AB394"/>
                </a:solidFill>
                <a:latin typeface="Helvetica"/>
                <a:cs typeface="Helvetica"/>
                <a:hlinkClick r:id="rId3"/>
              </a:rPr>
              <a:t>Severinsbridge </a:t>
            </a:r>
            <a:r>
              <a:rPr lang="en-US" sz="1100">
                <a:solidFill>
                  <a:srgbClr val="222222"/>
                </a:solidFill>
                <a:latin typeface="Helvetica"/>
                <a:cs typeface="Helvetica"/>
              </a:rPr>
              <a:t>(in walking distance to the </a:t>
            </a:r>
            <a:r>
              <a:rPr lang="en-US" sz="1100" err="1">
                <a:solidFill>
                  <a:srgbClr val="222222"/>
                </a:solidFill>
                <a:latin typeface="Helvetica"/>
                <a:cs typeface="Helvetica"/>
              </a:rPr>
              <a:t>art`otel</a:t>
            </a:r>
            <a:r>
              <a:rPr lang="en-US" sz="1100">
                <a:solidFill>
                  <a:srgbClr val="222222"/>
                </a:solidFill>
                <a:latin typeface="Helvetica"/>
                <a:cs typeface="Helvetica"/>
              </a:rPr>
              <a:t> and Microsoft office) for 5€ per day. Parking is also available at the Hotels Premier Inn and </a:t>
            </a:r>
            <a:r>
              <a:rPr lang="en-US" sz="1100" err="1">
                <a:solidFill>
                  <a:srgbClr val="222222"/>
                </a:solidFill>
                <a:latin typeface="Helvetica"/>
                <a:cs typeface="Helvetica"/>
              </a:rPr>
              <a:t>Art`otel</a:t>
            </a:r>
            <a:r>
              <a:rPr lang="en-US" sz="1100">
                <a:solidFill>
                  <a:srgbClr val="222222"/>
                </a:solidFill>
                <a:latin typeface="Helvetica"/>
                <a:cs typeface="Helvetica"/>
              </a:rPr>
              <a:t> but with expensive prices. </a:t>
            </a:r>
            <a:endParaRPr lang="en-US"/>
          </a:p>
          <a:p>
            <a:r>
              <a:rPr lang="en-US" sz="1100" dirty="0">
                <a:solidFill>
                  <a:srgbClr val="222222"/>
                </a:solidFill>
                <a:latin typeface="Helvetica"/>
                <a:cs typeface="Helvetica"/>
              </a:rPr>
              <a:t> Please let us know if you arrive by car, so that we can check if there's an option to arrange a slot in the venue parking garage. </a:t>
            </a:r>
            <a:endParaRPr lang="en-US" dirty="0"/>
          </a:p>
          <a:p>
            <a:endParaRPr lang="en-US" sz="1100" b="1" u="sng" dirty="0">
              <a:solidFill>
                <a:srgbClr val="222222"/>
              </a:solidFill>
              <a:latin typeface="Helvetica"/>
              <a:cs typeface="Helvetica"/>
            </a:endParaRPr>
          </a:p>
          <a:p>
            <a:pPr>
              <a:buNone/>
            </a:pPr>
            <a:r>
              <a:rPr lang="en-US" sz="1100" b="1" u="sng">
                <a:solidFill>
                  <a:srgbClr val="222222"/>
                </a:solidFill>
                <a:latin typeface="Helvetica"/>
                <a:cs typeface="Helvetica"/>
              </a:rPr>
              <a:t>Hotel </a:t>
            </a:r>
            <a:endParaRPr lang="en-US"/>
          </a:p>
          <a:p>
            <a:pPr>
              <a:buNone/>
            </a:pPr>
            <a:r>
              <a:rPr lang="en-US" sz="1100">
                <a:solidFill>
                  <a:srgbClr val="222222"/>
                </a:solidFill>
                <a:latin typeface="Helvetica"/>
                <a:cs typeface="Helvetica"/>
              </a:rPr>
              <a:t>We have booked an overnight stay for you (04/09/ - 05/09/24) at the Hotel "</a:t>
            </a:r>
            <a:r>
              <a:rPr lang="en-US" sz="1100" dirty="0">
                <a:solidFill>
                  <a:srgbClr val="1AB394"/>
                </a:solidFill>
                <a:latin typeface="Helvetica"/>
                <a:cs typeface="Helvetica"/>
                <a:hlinkClick r:id="rId4"/>
              </a:rPr>
              <a:t>art'otel Cologne</a:t>
            </a:r>
            <a:r>
              <a:rPr lang="en-US" sz="1100">
                <a:solidFill>
                  <a:srgbClr val="222222"/>
                </a:solidFill>
                <a:latin typeface="Helvetica"/>
                <a:cs typeface="Helvetica"/>
              </a:rPr>
              <a:t>" which is in walking distance to the conference location (3 minutes' walk) and close to the Rhine </a:t>
            </a:r>
            <a:r>
              <a:rPr lang="en-US" sz="1100" err="1">
                <a:solidFill>
                  <a:srgbClr val="222222"/>
                </a:solidFill>
                <a:latin typeface="Helvetica"/>
                <a:cs typeface="Helvetica"/>
              </a:rPr>
              <a:t>promenaide</a:t>
            </a:r>
            <a:r>
              <a:rPr lang="en-US" sz="1100">
                <a:solidFill>
                  <a:srgbClr val="222222"/>
                </a:solidFill>
                <a:latin typeface="Helvetica"/>
                <a:cs typeface="Helvetica"/>
              </a:rPr>
              <a:t>. </a:t>
            </a:r>
            <a:endParaRPr lang="en-US"/>
          </a:p>
          <a:p>
            <a:pPr>
              <a:buNone/>
            </a:pPr>
            <a:r>
              <a:rPr lang="en-US" sz="1100">
                <a:solidFill>
                  <a:srgbClr val="222222"/>
                </a:solidFill>
                <a:latin typeface="Helvetica"/>
                <a:cs typeface="Helvetica"/>
              </a:rPr>
              <a:t>Just check-in with your name and reference to the Cloud Identity Summit at hotel reception. The costs (for one night) will be covered by us. </a:t>
            </a:r>
            <a:endParaRPr lang="en-US"/>
          </a:p>
          <a:p>
            <a:pPr>
              <a:buNone/>
            </a:pPr>
            <a:r>
              <a:rPr lang="en-US" sz="1100">
                <a:solidFill>
                  <a:srgbClr val="222222"/>
                </a:solidFill>
                <a:latin typeface="Helvetica"/>
                <a:cs typeface="Helvetica"/>
              </a:rPr>
              <a:t>As many speakers will go to the event venue early in the morning, we have booked rooms without breakfast. If you want to have breakfast at the hotel, please book this on charge of your room. The costs will be also covered by us. </a:t>
            </a:r>
            <a:endParaRPr lang="en-US"/>
          </a:p>
          <a:p>
            <a:pPr>
              <a:buNone/>
            </a:pPr>
            <a:r>
              <a:rPr lang="en-US" sz="1100">
                <a:solidFill>
                  <a:srgbClr val="222222"/>
                </a:solidFill>
                <a:latin typeface="Helvetica"/>
                <a:cs typeface="Helvetica"/>
              </a:rPr>
              <a:t>At the venue we offer the following light breakfast: </a:t>
            </a:r>
            <a:endParaRPr lang="en-US"/>
          </a:p>
          <a:p>
            <a:pPr>
              <a:buNone/>
            </a:pPr>
            <a:r>
              <a:rPr lang="en-US" sz="1100">
                <a:solidFill>
                  <a:srgbClr val="222222"/>
                </a:solidFill>
                <a:latin typeface="Helvetica"/>
                <a:cs typeface="Helvetica"/>
              </a:rPr>
              <a:t> • Bread </a:t>
            </a:r>
            <a:r>
              <a:rPr lang="en-US" sz="1100" err="1">
                <a:solidFill>
                  <a:srgbClr val="222222"/>
                </a:solidFill>
                <a:latin typeface="Helvetica"/>
                <a:cs typeface="Helvetica"/>
              </a:rPr>
              <a:t>rools</a:t>
            </a:r>
            <a:r>
              <a:rPr lang="en-US" sz="1100">
                <a:solidFill>
                  <a:srgbClr val="222222"/>
                </a:solidFill>
                <a:latin typeface="Helvetica"/>
                <a:cs typeface="Helvetica"/>
              </a:rPr>
              <a:t> with different flavors (also vegetarian), coffee, tea &amp; soda drinks </a:t>
            </a:r>
            <a:endParaRPr lang="en-US"/>
          </a:p>
          <a:p>
            <a:pPr>
              <a:buNone/>
            </a:pPr>
            <a:r>
              <a:rPr lang="en-US" sz="1100">
                <a:solidFill>
                  <a:srgbClr val="222222"/>
                </a:solidFill>
                <a:latin typeface="Helvetica"/>
                <a:cs typeface="Helvetica"/>
              </a:rPr>
              <a:t> • We have book also a great meal for lunch ;) </a:t>
            </a:r>
            <a:endParaRPr lang="en-US"/>
          </a:p>
          <a:p>
            <a:pPr marL="0" indent="0">
              <a:buNone/>
            </a:pPr>
            <a:endParaRPr lang="en-US" sz="1100" b="1" u="sng" dirty="0">
              <a:solidFill>
                <a:srgbClr val="222222"/>
              </a:solidFill>
              <a:latin typeface="Helvetica"/>
              <a:cs typeface="Helvetica"/>
            </a:endParaRPr>
          </a:p>
          <a:p>
            <a:r>
              <a:rPr lang="en-US" sz="1100" b="1" u="sng" dirty="0">
                <a:solidFill>
                  <a:srgbClr val="222222"/>
                </a:solidFill>
                <a:latin typeface="Helvetica"/>
                <a:cs typeface="Helvetica"/>
              </a:rPr>
              <a:t>Speaker Dinner and City Infos </a:t>
            </a:r>
            <a:endParaRPr lang="en-US" dirty="0"/>
          </a:p>
          <a:p>
            <a:r>
              <a:rPr lang="en-US" sz="1100">
                <a:solidFill>
                  <a:srgbClr val="222222"/>
                </a:solidFill>
                <a:latin typeface="Helvetica"/>
                <a:cs typeface="Helvetica"/>
              </a:rPr>
              <a:t>The speaker's dinner will take place on September 4th and will start at 6 pm. We will provide more information soon. For those one who will visit Cologne for the very first time: Make sure you have some free time on your trip, to have a walk from the central station along the </a:t>
            </a:r>
            <a:r>
              <a:rPr lang="en-US" sz="1100" err="1">
                <a:solidFill>
                  <a:srgbClr val="222222"/>
                </a:solidFill>
                <a:latin typeface="Helvetica"/>
                <a:cs typeface="Helvetica"/>
              </a:rPr>
              <a:t>rhine</a:t>
            </a:r>
            <a:r>
              <a:rPr lang="en-US" sz="1100">
                <a:solidFill>
                  <a:srgbClr val="222222"/>
                </a:solidFill>
                <a:latin typeface="Helvetica"/>
                <a:cs typeface="Helvetica"/>
              </a:rPr>
              <a:t> to the venue. This gives you a nice impression of the city and the option to visit the cathedral in walking distance to the central station. </a:t>
            </a:r>
            <a:endParaRPr lang="en-US"/>
          </a:p>
          <a:p>
            <a:endParaRPr lang="en-US" dirty="0"/>
          </a:p>
        </p:txBody>
      </p:sp>
    </p:spTree>
    <p:extLst>
      <p:ext uri="{BB962C8B-B14F-4D97-AF65-F5344CB8AC3E}">
        <p14:creationId xmlns:p14="http://schemas.microsoft.com/office/powerpoint/2010/main" val="4285751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CAA5E-6311-1D6C-71D0-A2D7FAC71F08}"/>
              </a:ext>
            </a:extLst>
          </p:cNvPr>
          <p:cNvSpPr>
            <a:spLocks noGrp="1"/>
          </p:cNvSpPr>
          <p:nvPr>
            <p:ph type="title"/>
          </p:nvPr>
        </p:nvSpPr>
        <p:spPr/>
        <p:txBody>
          <a:bodyPr/>
          <a:lstStyle/>
          <a:p>
            <a:r>
              <a:rPr lang="en-US"/>
              <a:t>Presentation Layout</a:t>
            </a:r>
          </a:p>
        </p:txBody>
      </p:sp>
      <p:sp>
        <p:nvSpPr>
          <p:cNvPr id="3" name="Content Placeholder 2">
            <a:extLst>
              <a:ext uri="{FF2B5EF4-FFF2-40B4-BE49-F238E27FC236}">
                <a16:creationId xmlns:a16="http://schemas.microsoft.com/office/drawing/2014/main" id="{2E09E100-21D5-D709-09FD-04DD52335508}"/>
              </a:ext>
            </a:extLst>
          </p:cNvPr>
          <p:cNvSpPr>
            <a:spLocks noGrp="1"/>
          </p:cNvSpPr>
          <p:nvPr>
            <p:ph idx="1"/>
          </p:nvPr>
        </p:nvSpPr>
        <p:spPr/>
        <p:txBody>
          <a:bodyPr vert="horz" lIns="91440" tIns="45720" rIns="91440" bIns="45720" rtlCol="0" anchor="t">
            <a:normAutofit fontScale="92500" lnSpcReduction="20000"/>
          </a:bodyPr>
          <a:lstStyle/>
          <a:p>
            <a:r>
              <a:rPr lang="en-US"/>
              <a:t>Why test?</a:t>
            </a:r>
          </a:p>
          <a:p>
            <a:r>
              <a:rPr lang="en-US"/>
              <a:t>Default options (Kenneth)</a:t>
            </a:r>
          </a:p>
          <a:p>
            <a:pPr lvl="1">
              <a:buFont typeface="Courier New" panose="020B0604020202020204" pitchFamily="34" charset="0"/>
              <a:buChar char="o"/>
            </a:pPr>
            <a:r>
              <a:rPr lang="en-US"/>
              <a:t>Testing manually</a:t>
            </a:r>
          </a:p>
          <a:p>
            <a:pPr lvl="1">
              <a:buFont typeface="Courier New" panose="020B0604020202020204" pitchFamily="34" charset="0"/>
              <a:buChar char="o"/>
            </a:pPr>
            <a:r>
              <a:rPr lang="en-US"/>
              <a:t>Sign-in logs (filtering)</a:t>
            </a:r>
          </a:p>
          <a:p>
            <a:pPr lvl="1">
              <a:buFont typeface="Courier New" panose="020B0604020202020204" pitchFamily="34" charset="0"/>
              <a:buChar char="o"/>
            </a:pPr>
            <a:r>
              <a:rPr lang="en-US"/>
              <a:t>Workbooks (LA logging necessary)</a:t>
            </a:r>
          </a:p>
          <a:p>
            <a:pPr lvl="2">
              <a:buFont typeface="Wingdings" panose="020B0604020202020204" pitchFamily="34" charset="0"/>
              <a:buChar char="§"/>
            </a:pPr>
            <a:r>
              <a:rPr lang="en-US"/>
              <a:t>GAP Analysis</a:t>
            </a:r>
          </a:p>
          <a:p>
            <a:pPr lvl="1">
              <a:buFont typeface="Courier New" panose="020B0604020202020204" pitchFamily="34" charset="0"/>
              <a:buChar char="o"/>
            </a:pPr>
            <a:r>
              <a:rPr lang="en-US"/>
              <a:t>What if tooling</a:t>
            </a:r>
          </a:p>
          <a:p>
            <a:r>
              <a:rPr lang="en-US"/>
              <a:t>Automation (Sander)</a:t>
            </a:r>
          </a:p>
          <a:p>
            <a:pPr lvl="1">
              <a:buFont typeface="Courier New" panose="020B0604020202020204" pitchFamily="34" charset="0"/>
              <a:buChar char="o"/>
            </a:pPr>
            <a:r>
              <a:rPr lang="en-US"/>
              <a:t>How? (by targeting the </a:t>
            </a:r>
            <a:r>
              <a:rPr lang="en-US" err="1"/>
              <a:t>whatif</a:t>
            </a:r>
            <a:r>
              <a:rPr lang="en-US"/>
              <a:t> </a:t>
            </a:r>
            <a:r>
              <a:rPr lang="en-US" err="1"/>
              <a:t>api</a:t>
            </a:r>
            <a:r>
              <a:rPr lang="en-US"/>
              <a:t>?)</a:t>
            </a:r>
          </a:p>
          <a:p>
            <a:pPr lvl="1">
              <a:buFont typeface="Courier New" panose="020B0604020202020204" pitchFamily="34" charset="0"/>
              <a:buChar char="o"/>
            </a:pPr>
            <a:r>
              <a:rPr lang="en-US"/>
              <a:t>Set it up yourself (some examples)</a:t>
            </a:r>
          </a:p>
          <a:p>
            <a:pPr lvl="1">
              <a:buFont typeface="Courier New" panose="020B0604020202020204" pitchFamily="34" charset="0"/>
              <a:buChar char="o"/>
            </a:pPr>
            <a:r>
              <a:rPr lang="en-US"/>
              <a:t>Frameworks (</a:t>
            </a:r>
            <a:r>
              <a:rPr lang="en-US" err="1"/>
              <a:t>maester</a:t>
            </a:r>
            <a:r>
              <a:rPr lang="en-US"/>
              <a:t>?)</a:t>
            </a:r>
          </a:p>
          <a:p>
            <a:r>
              <a:rPr lang="en-US"/>
              <a:t>Wrap up (Kenneth &amp; Sander)</a:t>
            </a:r>
          </a:p>
        </p:txBody>
      </p:sp>
    </p:spTree>
    <p:extLst>
      <p:ext uri="{BB962C8B-B14F-4D97-AF65-F5344CB8AC3E}">
        <p14:creationId xmlns:p14="http://schemas.microsoft.com/office/powerpoint/2010/main" val="3692062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6D22FA1E-E02A-4FC5-BBA6-577D6DA0C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Freeform: Shape 24">
            <a:extLst>
              <a:ext uri="{FF2B5EF4-FFF2-40B4-BE49-F238E27FC236}">
                <a16:creationId xmlns:a16="http://schemas.microsoft.com/office/drawing/2014/main" id="{05D27520-F270-4F3D-A46E-76A337B6E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315529 w 12192000"/>
              <a:gd name="connsiteY0" fmla="*/ 4323896 h 6858000"/>
              <a:gd name="connsiteX1" fmla="*/ 6295588 w 12192000"/>
              <a:gd name="connsiteY1" fmla="*/ 4367579 h 6858000"/>
              <a:gd name="connsiteX2" fmla="*/ 6219229 w 12192000"/>
              <a:gd name="connsiteY2" fmla="*/ 4436818 h 6858000"/>
              <a:gd name="connsiteX3" fmla="*/ 6065687 w 12192000"/>
              <a:gd name="connsiteY3" fmla="*/ 4637204 h 6858000"/>
              <a:gd name="connsiteX4" fmla="*/ 5727387 w 12192000"/>
              <a:gd name="connsiteY4" fmla="*/ 5460076 h 6858000"/>
              <a:gd name="connsiteX5" fmla="*/ 5620972 w 12192000"/>
              <a:gd name="connsiteY5" fmla="*/ 5725836 h 6858000"/>
              <a:gd name="connsiteX6" fmla="*/ 5707795 w 12192000"/>
              <a:gd name="connsiteY6" fmla="*/ 5790089 h 6858000"/>
              <a:gd name="connsiteX7" fmla="*/ 5554627 w 12192000"/>
              <a:gd name="connsiteY7" fmla="*/ 6078873 h 6858000"/>
              <a:gd name="connsiteX8" fmla="*/ 5373489 w 12192000"/>
              <a:gd name="connsiteY8" fmla="*/ 6402408 h 6858000"/>
              <a:gd name="connsiteX9" fmla="*/ 5099999 w 12192000"/>
              <a:gd name="connsiteY9" fmla="*/ 6827527 h 6858000"/>
              <a:gd name="connsiteX10" fmla="*/ 5078133 w 12192000"/>
              <a:gd name="connsiteY10" fmla="*/ 6857998 h 6858000"/>
              <a:gd name="connsiteX11" fmla="*/ 9179960 w 12192000"/>
              <a:gd name="connsiteY11" fmla="*/ 6857998 h 6858000"/>
              <a:gd name="connsiteX12" fmla="*/ 9179960 w 12192000"/>
              <a:gd name="connsiteY12" fmla="*/ 4323896 h 6858000"/>
              <a:gd name="connsiteX13" fmla="*/ 0 w 12192000"/>
              <a:gd name="connsiteY13" fmla="*/ 0 h 6858000"/>
              <a:gd name="connsiteX14" fmla="*/ 5872711 w 12192000"/>
              <a:gd name="connsiteY14" fmla="*/ 0 h 6858000"/>
              <a:gd name="connsiteX15" fmla="*/ 5885421 w 12192000"/>
              <a:gd name="connsiteY15" fmla="*/ 20207 h 6858000"/>
              <a:gd name="connsiteX16" fmla="*/ 5925300 w 12192000"/>
              <a:gd name="connsiteY16" fmla="*/ 48911 h 6858000"/>
              <a:gd name="connsiteX17" fmla="*/ 5940039 w 12192000"/>
              <a:gd name="connsiteY17" fmla="*/ 101212 h 6858000"/>
              <a:gd name="connsiteX18" fmla="*/ 5969942 w 12192000"/>
              <a:gd name="connsiteY18" fmla="*/ 311282 h 6858000"/>
              <a:gd name="connsiteX19" fmla="*/ 5961238 w 12192000"/>
              <a:gd name="connsiteY19" fmla="*/ 357643 h 6858000"/>
              <a:gd name="connsiteX20" fmla="*/ 5917195 w 12192000"/>
              <a:gd name="connsiteY20" fmla="*/ 420369 h 6858000"/>
              <a:gd name="connsiteX21" fmla="*/ 5882753 w 12192000"/>
              <a:gd name="connsiteY21" fmla="*/ 556832 h 6858000"/>
              <a:gd name="connsiteX22" fmla="*/ 5814490 w 12192000"/>
              <a:gd name="connsiteY22" fmla="*/ 757416 h 6858000"/>
              <a:gd name="connsiteX23" fmla="*/ 5780064 w 12192000"/>
              <a:gd name="connsiteY23" fmla="*/ 817804 h 6858000"/>
              <a:gd name="connsiteX24" fmla="*/ 5808232 w 12192000"/>
              <a:gd name="connsiteY24" fmla="*/ 850533 h 6858000"/>
              <a:gd name="connsiteX25" fmla="*/ 5906473 w 12192000"/>
              <a:gd name="connsiteY25" fmla="*/ 1076571 h 6858000"/>
              <a:gd name="connsiteX26" fmla="*/ 5778623 w 12192000"/>
              <a:gd name="connsiteY26" fmla="*/ 1369280 h 6858000"/>
              <a:gd name="connsiteX27" fmla="*/ 5710841 w 12192000"/>
              <a:gd name="connsiteY27" fmla="*/ 1462628 h 6858000"/>
              <a:gd name="connsiteX28" fmla="*/ 5846774 w 12192000"/>
              <a:gd name="connsiteY28" fmla="*/ 1455933 h 6858000"/>
              <a:gd name="connsiteX29" fmla="*/ 5897329 w 12192000"/>
              <a:gd name="connsiteY29" fmla="*/ 1553073 h 6858000"/>
              <a:gd name="connsiteX30" fmla="*/ 5919735 w 12192000"/>
              <a:gd name="connsiteY30" fmla="*/ 1602736 h 6858000"/>
              <a:gd name="connsiteX31" fmla="*/ 6057874 w 12192000"/>
              <a:gd name="connsiteY31" fmla="*/ 1910648 h 6858000"/>
              <a:gd name="connsiteX32" fmla="*/ 6039719 w 12192000"/>
              <a:gd name="connsiteY32" fmla="*/ 2010547 h 6858000"/>
              <a:gd name="connsiteX33" fmla="*/ 5841713 w 12192000"/>
              <a:gd name="connsiteY33" fmla="*/ 2520599 h 6858000"/>
              <a:gd name="connsiteX34" fmla="*/ 6071734 w 12192000"/>
              <a:gd name="connsiteY34" fmla="*/ 2593468 h 6858000"/>
              <a:gd name="connsiteX35" fmla="*/ 6092050 w 12192000"/>
              <a:gd name="connsiteY35" fmla="*/ 2806646 h 6858000"/>
              <a:gd name="connsiteX36" fmla="*/ 6215122 w 12192000"/>
              <a:gd name="connsiteY36" fmla="*/ 3021197 h 6858000"/>
              <a:gd name="connsiteX37" fmla="*/ 6338100 w 12192000"/>
              <a:gd name="connsiteY37" fmla="*/ 3178087 h 6858000"/>
              <a:gd name="connsiteX38" fmla="*/ 6343927 w 12192000"/>
              <a:gd name="connsiteY38" fmla="*/ 3194685 h 6858000"/>
              <a:gd name="connsiteX39" fmla="*/ 6343850 w 12192000"/>
              <a:gd name="connsiteY39" fmla="*/ 3201174 h 6858000"/>
              <a:gd name="connsiteX40" fmla="*/ 6366375 w 12192000"/>
              <a:gd name="connsiteY40" fmla="*/ 3271251 h 6858000"/>
              <a:gd name="connsiteX41" fmla="*/ 6369430 w 12192000"/>
              <a:gd name="connsiteY41" fmla="*/ 3276240 h 6858000"/>
              <a:gd name="connsiteX42" fmla="*/ 6392405 w 12192000"/>
              <a:gd name="connsiteY42" fmla="*/ 3360437 h 6858000"/>
              <a:gd name="connsiteX43" fmla="*/ 6397993 w 12192000"/>
              <a:gd name="connsiteY43" fmla="*/ 3390203 h 6858000"/>
              <a:gd name="connsiteX44" fmla="*/ 6394652 w 12192000"/>
              <a:gd name="connsiteY44" fmla="*/ 3402205 h 6858000"/>
              <a:gd name="connsiteX45" fmla="*/ 6366662 w 12192000"/>
              <a:gd name="connsiteY45" fmla="*/ 3442044 h 6858000"/>
              <a:gd name="connsiteX46" fmla="*/ 6320915 w 12192000"/>
              <a:gd name="connsiteY46" fmla="*/ 3701547 h 6858000"/>
              <a:gd name="connsiteX47" fmla="*/ 6364618 w 12192000"/>
              <a:gd name="connsiteY47" fmla="*/ 3743844 h 6858000"/>
              <a:gd name="connsiteX48" fmla="*/ 6370409 w 12192000"/>
              <a:gd name="connsiteY48" fmla="*/ 3754454 h 6858000"/>
              <a:gd name="connsiteX49" fmla="*/ 6373773 w 12192000"/>
              <a:gd name="connsiteY49" fmla="*/ 3768237 h 6858000"/>
              <a:gd name="connsiteX50" fmla="*/ 6375298 w 12192000"/>
              <a:gd name="connsiteY50" fmla="*/ 3796540 h 6858000"/>
              <a:gd name="connsiteX51" fmla="*/ 6253487 w 12192000"/>
              <a:gd name="connsiteY51" fmla="*/ 3856948 h 6858000"/>
              <a:gd name="connsiteX52" fmla="*/ 6385416 w 12192000"/>
              <a:gd name="connsiteY52" fmla="*/ 4014409 h 6858000"/>
              <a:gd name="connsiteX53" fmla="*/ 6374795 w 12192000"/>
              <a:gd name="connsiteY53" fmla="*/ 4038554 h 6858000"/>
              <a:gd name="connsiteX54" fmla="*/ 6351015 w 12192000"/>
              <a:gd name="connsiteY54" fmla="*/ 4150489 h 6858000"/>
              <a:gd name="connsiteX55" fmla="*/ 6340821 w 12192000"/>
              <a:gd name="connsiteY55" fmla="*/ 4212706 h 6858000"/>
              <a:gd name="connsiteX56" fmla="*/ 12191999 w 12192000"/>
              <a:gd name="connsiteY56" fmla="*/ 4212706 h 6858000"/>
              <a:gd name="connsiteX57" fmla="*/ 12191999 w 12192000"/>
              <a:gd name="connsiteY57" fmla="*/ 0 h 6858000"/>
              <a:gd name="connsiteX58" fmla="*/ 12192000 w 12192000"/>
              <a:gd name="connsiteY58" fmla="*/ 0 h 6858000"/>
              <a:gd name="connsiteX59" fmla="*/ 12192000 w 12192000"/>
              <a:gd name="connsiteY59" fmla="*/ 6858000 h 6858000"/>
              <a:gd name="connsiteX60" fmla="*/ 12191999 w 12192000"/>
              <a:gd name="connsiteY60" fmla="*/ 6858000 h 6858000"/>
              <a:gd name="connsiteX61" fmla="*/ 12191999 w 12192000"/>
              <a:gd name="connsiteY61" fmla="*/ 4323902 h 6858000"/>
              <a:gd name="connsiteX62" fmla="*/ 9307672 w 12192000"/>
              <a:gd name="connsiteY62" fmla="*/ 4323902 h 6858000"/>
              <a:gd name="connsiteX63" fmla="*/ 9307672 w 12192000"/>
              <a:gd name="connsiteY63" fmla="*/ 6858000 h 6858000"/>
              <a:gd name="connsiteX64" fmla="*/ 0 w 12192000"/>
              <a:gd name="connsiteY6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2192000" h="6858000">
                <a:moveTo>
                  <a:pt x="6315529" y="4323896"/>
                </a:moveTo>
                <a:lnTo>
                  <a:pt x="6295588" y="4367579"/>
                </a:lnTo>
                <a:cubicBezTo>
                  <a:pt x="6278024" y="4397022"/>
                  <a:pt x="6253813" y="4421099"/>
                  <a:pt x="6219229" y="4436818"/>
                </a:cubicBezTo>
                <a:cubicBezTo>
                  <a:pt x="6148079" y="4469666"/>
                  <a:pt x="6116436" y="4572066"/>
                  <a:pt x="6065687" y="4637204"/>
                </a:cubicBezTo>
                <a:cubicBezTo>
                  <a:pt x="5888713" y="4862696"/>
                  <a:pt x="5773979" y="5125824"/>
                  <a:pt x="5727387" y="5460076"/>
                </a:cubicBezTo>
                <a:cubicBezTo>
                  <a:pt x="5714326" y="5552523"/>
                  <a:pt x="5656974" y="5638673"/>
                  <a:pt x="5620972" y="5725836"/>
                </a:cubicBezTo>
                <a:cubicBezTo>
                  <a:pt x="5641553" y="5779043"/>
                  <a:pt x="5738619" y="5631221"/>
                  <a:pt x="5707795" y="5790089"/>
                </a:cubicBezTo>
                <a:cubicBezTo>
                  <a:pt x="5684453" y="5909876"/>
                  <a:pt x="5617437" y="5996827"/>
                  <a:pt x="5554627" y="6078873"/>
                </a:cubicBezTo>
                <a:cubicBezTo>
                  <a:pt x="5482491" y="6172498"/>
                  <a:pt x="5402203" y="6253366"/>
                  <a:pt x="5373489" y="6402408"/>
                </a:cubicBezTo>
                <a:cubicBezTo>
                  <a:pt x="5371924" y="6410357"/>
                  <a:pt x="5276557" y="6577417"/>
                  <a:pt x="5099999" y="6827527"/>
                </a:cubicBezTo>
                <a:lnTo>
                  <a:pt x="5078133" y="6857998"/>
                </a:lnTo>
                <a:lnTo>
                  <a:pt x="9179960" y="6857998"/>
                </a:lnTo>
                <a:lnTo>
                  <a:pt x="9179960" y="4323896"/>
                </a:lnTo>
                <a:close/>
                <a:moveTo>
                  <a:pt x="0" y="0"/>
                </a:moveTo>
                <a:lnTo>
                  <a:pt x="5872711" y="0"/>
                </a:lnTo>
                <a:lnTo>
                  <a:pt x="5885421" y="20207"/>
                </a:lnTo>
                <a:cubicBezTo>
                  <a:pt x="5896481" y="32882"/>
                  <a:pt x="5909484" y="42864"/>
                  <a:pt x="5925300" y="48911"/>
                </a:cubicBezTo>
                <a:cubicBezTo>
                  <a:pt x="5940498" y="54526"/>
                  <a:pt x="5945509" y="75042"/>
                  <a:pt x="5940039" y="101212"/>
                </a:cubicBezTo>
                <a:cubicBezTo>
                  <a:pt x="5921950" y="187894"/>
                  <a:pt x="5936667" y="254951"/>
                  <a:pt x="5969942" y="311282"/>
                </a:cubicBezTo>
                <a:cubicBezTo>
                  <a:pt x="5981709" y="330926"/>
                  <a:pt x="5977292" y="344422"/>
                  <a:pt x="5961238" y="357643"/>
                </a:cubicBezTo>
                <a:cubicBezTo>
                  <a:pt x="5942802" y="372223"/>
                  <a:pt x="5928461" y="393565"/>
                  <a:pt x="5917195" y="420369"/>
                </a:cubicBezTo>
                <a:cubicBezTo>
                  <a:pt x="5898701" y="463685"/>
                  <a:pt x="5889992" y="510050"/>
                  <a:pt x="5882753" y="556832"/>
                </a:cubicBezTo>
                <a:cubicBezTo>
                  <a:pt x="5871511" y="630206"/>
                  <a:pt x="5858246" y="700969"/>
                  <a:pt x="5814490" y="757416"/>
                </a:cubicBezTo>
                <a:cubicBezTo>
                  <a:pt x="5801465" y="774559"/>
                  <a:pt x="5791019" y="796511"/>
                  <a:pt x="5780064" y="817804"/>
                </a:cubicBezTo>
                <a:cubicBezTo>
                  <a:pt x="5783558" y="836359"/>
                  <a:pt x="5792196" y="849005"/>
                  <a:pt x="5808232" y="850533"/>
                </a:cubicBezTo>
                <a:cubicBezTo>
                  <a:pt x="5910296" y="860624"/>
                  <a:pt x="5905771" y="962632"/>
                  <a:pt x="5906473" y="1076571"/>
                </a:cubicBezTo>
                <a:cubicBezTo>
                  <a:pt x="5907545" y="1217584"/>
                  <a:pt x="5849973" y="1296799"/>
                  <a:pt x="5778623" y="1369280"/>
                </a:cubicBezTo>
                <a:cubicBezTo>
                  <a:pt x="5754207" y="1393852"/>
                  <a:pt x="5718605" y="1401742"/>
                  <a:pt x="5710841" y="1462628"/>
                </a:cubicBezTo>
                <a:cubicBezTo>
                  <a:pt x="5753463" y="1508141"/>
                  <a:pt x="5802053" y="1451295"/>
                  <a:pt x="5846774" y="1455933"/>
                </a:cubicBezTo>
                <a:cubicBezTo>
                  <a:pt x="5883727" y="1460129"/>
                  <a:pt x="5943609" y="1438568"/>
                  <a:pt x="5897329" y="1553073"/>
                </a:cubicBezTo>
                <a:cubicBezTo>
                  <a:pt x="5883856" y="1586627"/>
                  <a:pt x="5901366" y="1604100"/>
                  <a:pt x="5919735" y="1602736"/>
                </a:cubicBezTo>
                <a:cubicBezTo>
                  <a:pt x="6068526" y="1589022"/>
                  <a:pt x="6006837" y="1813624"/>
                  <a:pt x="6057874" y="1910648"/>
                </a:cubicBezTo>
                <a:cubicBezTo>
                  <a:pt x="6072264" y="1936644"/>
                  <a:pt x="6059978" y="1992417"/>
                  <a:pt x="6039719" y="2010547"/>
                </a:cubicBezTo>
                <a:cubicBezTo>
                  <a:pt x="5911143" y="2127229"/>
                  <a:pt x="5899692" y="2331836"/>
                  <a:pt x="5841713" y="2520599"/>
                </a:cubicBezTo>
                <a:cubicBezTo>
                  <a:pt x="5912636" y="2572423"/>
                  <a:pt x="5995799" y="2566926"/>
                  <a:pt x="6071734" y="2593468"/>
                </a:cubicBezTo>
                <a:cubicBezTo>
                  <a:pt x="6150607" y="2620843"/>
                  <a:pt x="6151703" y="2655507"/>
                  <a:pt x="6092050" y="2806646"/>
                </a:cubicBezTo>
                <a:cubicBezTo>
                  <a:pt x="6259331" y="2795420"/>
                  <a:pt x="6259331" y="2795420"/>
                  <a:pt x="6215122" y="3021197"/>
                </a:cubicBezTo>
                <a:cubicBezTo>
                  <a:pt x="6259035" y="3016573"/>
                  <a:pt x="6302431" y="3085300"/>
                  <a:pt x="6338100" y="3178087"/>
                </a:cubicBezTo>
                <a:lnTo>
                  <a:pt x="6343927" y="3194685"/>
                </a:lnTo>
                <a:lnTo>
                  <a:pt x="6343850" y="3201174"/>
                </a:lnTo>
                <a:cubicBezTo>
                  <a:pt x="6346866" y="3232770"/>
                  <a:pt x="6355995" y="3253323"/>
                  <a:pt x="6366375" y="3271251"/>
                </a:cubicBezTo>
                <a:lnTo>
                  <a:pt x="6369430" y="3276240"/>
                </a:lnTo>
                <a:lnTo>
                  <a:pt x="6392405" y="3360437"/>
                </a:lnTo>
                <a:lnTo>
                  <a:pt x="6397993" y="3390203"/>
                </a:lnTo>
                <a:lnTo>
                  <a:pt x="6394652" y="3402205"/>
                </a:lnTo>
                <a:cubicBezTo>
                  <a:pt x="6388505" y="3414621"/>
                  <a:pt x="6379344" y="3427747"/>
                  <a:pt x="6366662" y="3442044"/>
                </a:cubicBezTo>
                <a:cubicBezTo>
                  <a:pt x="6239481" y="3584662"/>
                  <a:pt x="6224938" y="3605480"/>
                  <a:pt x="6320915" y="3701547"/>
                </a:cubicBezTo>
                <a:lnTo>
                  <a:pt x="6364618" y="3743844"/>
                </a:lnTo>
                <a:lnTo>
                  <a:pt x="6370409" y="3754454"/>
                </a:lnTo>
                <a:lnTo>
                  <a:pt x="6373773" y="3768237"/>
                </a:lnTo>
                <a:cubicBezTo>
                  <a:pt x="6374277" y="3777528"/>
                  <a:pt x="6374207" y="3788146"/>
                  <a:pt x="6375298" y="3796540"/>
                </a:cubicBezTo>
                <a:cubicBezTo>
                  <a:pt x="6339717" y="3831045"/>
                  <a:pt x="6294642" y="3774365"/>
                  <a:pt x="6253487" y="3856948"/>
                </a:cubicBezTo>
                <a:lnTo>
                  <a:pt x="6385416" y="4014409"/>
                </a:lnTo>
                <a:lnTo>
                  <a:pt x="6374795" y="4038554"/>
                </a:lnTo>
                <a:cubicBezTo>
                  <a:pt x="6363579" y="4073249"/>
                  <a:pt x="6356895" y="4111559"/>
                  <a:pt x="6351015" y="4150489"/>
                </a:cubicBezTo>
                <a:lnTo>
                  <a:pt x="6340821" y="4212706"/>
                </a:lnTo>
                <a:lnTo>
                  <a:pt x="12191999" y="4212706"/>
                </a:lnTo>
                <a:lnTo>
                  <a:pt x="12191999" y="0"/>
                </a:lnTo>
                <a:lnTo>
                  <a:pt x="12192000" y="0"/>
                </a:lnTo>
                <a:lnTo>
                  <a:pt x="12192000" y="6858000"/>
                </a:lnTo>
                <a:lnTo>
                  <a:pt x="12191999" y="6858000"/>
                </a:lnTo>
                <a:lnTo>
                  <a:pt x="12191999" y="4323902"/>
                </a:lnTo>
                <a:lnTo>
                  <a:pt x="9307672" y="4323902"/>
                </a:lnTo>
                <a:lnTo>
                  <a:pt x="9307672" y="6858000"/>
                </a:lnTo>
                <a:lnTo>
                  <a:pt x="0" y="6858000"/>
                </a:lnTo>
                <a:close/>
              </a:path>
            </a:pathLst>
          </a:custGeom>
          <a:solidFill>
            <a:schemeClr val="bg2">
              <a:alpha val="50000"/>
            </a:schemeClr>
          </a:solidFill>
          <a:ln w="32707" cap="flat">
            <a:noFill/>
            <a:prstDash val="solid"/>
            <a:miter/>
          </a:ln>
        </p:spPr>
        <p:txBody>
          <a:bodyPr rtlCol="0" anchor="ctr"/>
          <a:lstStyle/>
          <a:p>
            <a:pPr defTabSz="457200"/>
            <a:endParaRPr lang="en-US">
              <a:solidFill>
                <a:schemeClr val="tx1"/>
              </a:solidFill>
            </a:endParaRPr>
          </a:p>
        </p:txBody>
      </p:sp>
      <p:sp>
        <p:nvSpPr>
          <p:cNvPr id="2" name="Title 1">
            <a:extLst>
              <a:ext uri="{FF2B5EF4-FFF2-40B4-BE49-F238E27FC236}">
                <a16:creationId xmlns:a16="http://schemas.microsoft.com/office/drawing/2014/main" id="{620E7F76-4873-1616-1D3E-D4C80E954DFD}"/>
              </a:ext>
            </a:extLst>
          </p:cNvPr>
          <p:cNvSpPr>
            <a:spLocks noGrp="1"/>
          </p:cNvSpPr>
          <p:nvPr>
            <p:ph type="title"/>
          </p:nvPr>
        </p:nvSpPr>
        <p:spPr>
          <a:xfrm>
            <a:off x="737558" y="411851"/>
            <a:ext cx="4261685" cy="692349"/>
          </a:xfrm>
        </p:spPr>
        <p:txBody>
          <a:bodyPr vert="horz" lIns="91440" tIns="45720" rIns="91440" bIns="45720" rtlCol="0" anchor="b">
            <a:normAutofit fontScale="90000"/>
          </a:bodyPr>
          <a:lstStyle/>
          <a:p>
            <a:r>
              <a:rPr lang="en-US"/>
              <a:t>Sander Rozemuller</a:t>
            </a:r>
          </a:p>
        </p:txBody>
      </p:sp>
      <p:sp>
        <p:nvSpPr>
          <p:cNvPr id="4" name="TextBox 3">
            <a:extLst>
              <a:ext uri="{FF2B5EF4-FFF2-40B4-BE49-F238E27FC236}">
                <a16:creationId xmlns:a16="http://schemas.microsoft.com/office/drawing/2014/main" id="{F6324DBF-D73B-849B-3D6A-5176ADC04D0C}"/>
              </a:ext>
            </a:extLst>
          </p:cNvPr>
          <p:cNvSpPr txBox="1"/>
          <p:nvPr/>
        </p:nvSpPr>
        <p:spPr>
          <a:xfrm>
            <a:off x="737558" y="1402200"/>
            <a:ext cx="4347948" cy="349517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92500" lnSpcReduction="20000"/>
          </a:bodyPr>
          <a:lstStyle/>
          <a:p>
            <a:pPr indent="-228600">
              <a:lnSpc>
                <a:spcPct val="90000"/>
              </a:lnSpc>
              <a:spcAft>
                <a:spcPts val="600"/>
              </a:spcAft>
              <a:buFont typeface="Arial" panose="020B0604020202020204" pitchFamily="34" charset="0"/>
              <a:buChar char="•"/>
            </a:pPr>
            <a:r>
              <a:rPr lang="en-US" sz="2000" dirty="0"/>
              <a:t>Creative freelance cloud developer</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dirty="0"/>
              <a:t>Member of Dutch WP Ninja User Group</a:t>
            </a:r>
            <a:endParaRPr lang="en-US" dirty="0"/>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dirty="0"/>
              <a:t>Microsoft MVP </a:t>
            </a:r>
            <a:endParaRPr lang="en-US" dirty="0"/>
          </a:p>
          <a:p>
            <a:pPr marL="228600" lvl="1">
              <a:lnSpc>
                <a:spcPct val="90000"/>
              </a:lnSpc>
              <a:spcAft>
                <a:spcPts val="600"/>
              </a:spcAft>
            </a:pPr>
            <a:r>
              <a:rPr lang="en-US" sz="1400" dirty="0"/>
              <a:t>Microsoft Intune &amp; AVD</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dirty="0"/>
              <a:t>Focus on: automation, identity &amp; modern work</a:t>
            </a:r>
            <a:endParaRPr lang="en-US"/>
          </a:p>
          <a:p>
            <a:pPr indent="-228600">
              <a:lnSpc>
                <a:spcPct val="90000"/>
              </a:lnSpc>
              <a:spcAft>
                <a:spcPts val="600"/>
              </a:spcAft>
              <a:buFont typeface="Arial" panose="020B0604020202020204" pitchFamily="34" charset="0"/>
              <a:buChar char="•"/>
            </a:pPr>
            <a:endParaRPr lang="en-US" sz="2000"/>
          </a:p>
        </p:txBody>
      </p:sp>
      <p:pic>
        <p:nvPicPr>
          <p:cNvPr id="5" name="Picture 4" descr="A blue rectangular sign with white text&#10;&#10;Description automatically generated">
            <a:extLst>
              <a:ext uri="{FF2B5EF4-FFF2-40B4-BE49-F238E27FC236}">
                <a16:creationId xmlns:a16="http://schemas.microsoft.com/office/drawing/2014/main" id="{2C6FBC11-45D3-E30A-B1A7-CE403D7684BE}"/>
              </a:ext>
            </a:extLst>
          </p:cNvPr>
          <p:cNvPicPr>
            <a:picLocks noChangeAspect="1"/>
          </p:cNvPicPr>
          <p:nvPr/>
        </p:nvPicPr>
        <p:blipFill>
          <a:blip r:embed="rId3"/>
          <a:stretch>
            <a:fillRect/>
          </a:stretch>
        </p:blipFill>
        <p:spPr>
          <a:xfrm>
            <a:off x="2911565" y="2885623"/>
            <a:ext cx="888865" cy="543890"/>
          </a:xfrm>
          <a:prstGeom prst="rect">
            <a:avLst/>
          </a:prstGeom>
        </p:spPr>
      </p:pic>
      <p:pic>
        <p:nvPicPr>
          <p:cNvPr id="15" name="Picture 14" descr="A cartoon character in a garment&#10;&#10;Description automatically generated">
            <a:extLst>
              <a:ext uri="{FF2B5EF4-FFF2-40B4-BE49-F238E27FC236}">
                <a16:creationId xmlns:a16="http://schemas.microsoft.com/office/drawing/2014/main" id="{B4D4938C-008F-5DA3-DF84-E3C2C37A46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3047" y="2428606"/>
            <a:ext cx="631518" cy="631518"/>
          </a:xfrm>
          <a:prstGeom prst="rect">
            <a:avLst/>
          </a:prstGeom>
        </p:spPr>
      </p:pic>
      <p:pic>
        <p:nvPicPr>
          <p:cNvPr id="16" name="Picture 15" descr="A yellow and grey squares&#10;&#10;Description automatically generated">
            <a:extLst>
              <a:ext uri="{FF2B5EF4-FFF2-40B4-BE49-F238E27FC236}">
                <a16:creationId xmlns:a16="http://schemas.microsoft.com/office/drawing/2014/main" id="{1CE410DA-7671-681C-8B23-85823F3A899A}"/>
              </a:ext>
            </a:extLst>
          </p:cNvPr>
          <p:cNvPicPr>
            <a:picLocks noChangeAspect="1"/>
          </p:cNvPicPr>
          <p:nvPr/>
        </p:nvPicPr>
        <p:blipFill>
          <a:blip r:embed="rId5"/>
          <a:stretch>
            <a:fillRect/>
          </a:stretch>
        </p:blipFill>
        <p:spPr>
          <a:xfrm>
            <a:off x="4671743" y="1490753"/>
            <a:ext cx="655967" cy="655967"/>
          </a:xfrm>
          <a:prstGeom prst="rect">
            <a:avLst/>
          </a:prstGeom>
        </p:spPr>
      </p:pic>
    </p:spTree>
    <p:extLst>
      <p:ext uri="{BB962C8B-B14F-4D97-AF65-F5344CB8AC3E}">
        <p14:creationId xmlns:p14="http://schemas.microsoft.com/office/powerpoint/2010/main" val="15609416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person standing in front of a screen&#10;&#10;Description automatically generated">
            <a:extLst>
              <a:ext uri="{FF2B5EF4-FFF2-40B4-BE49-F238E27FC236}">
                <a16:creationId xmlns:a16="http://schemas.microsoft.com/office/drawing/2014/main" id="{488FD9A4-F1C9-90AE-965E-7ED4DA5A014B}"/>
              </a:ext>
            </a:extLst>
          </p:cNvPr>
          <p:cNvPicPr>
            <a:picLocks noChangeAspect="1"/>
          </p:cNvPicPr>
          <p:nvPr/>
        </p:nvPicPr>
        <p:blipFill>
          <a:blip r:embed="rId3">
            <a:extLst>
              <a:ext uri="{28A0092B-C50C-407E-A947-70E740481C1C}">
                <a14:useLocalDpi xmlns:a14="http://schemas.microsoft.com/office/drawing/2010/main" val="0"/>
              </a:ext>
            </a:extLst>
          </a:blip>
          <a:srcRect l="13341" r="13340"/>
          <a:stretch/>
        </p:blipFill>
        <p:spPr>
          <a:xfrm>
            <a:off x="2522356" y="10"/>
            <a:ext cx="9669642" cy="6857990"/>
          </a:xfrm>
          <a:prstGeom prst="rect">
            <a:avLst/>
          </a:prstGeom>
        </p:spPr>
      </p:pic>
      <p:sp>
        <p:nvSpPr>
          <p:cNvPr id="41" name="Rectangle 4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20E7F76-4873-1616-1D3E-D4C80E954DFD}"/>
              </a:ext>
            </a:extLst>
          </p:cNvPr>
          <p:cNvSpPr>
            <a:spLocks noGrp="1"/>
          </p:cNvSpPr>
          <p:nvPr>
            <p:ph type="title"/>
          </p:nvPr>
        </p:nvSpPr>
        <p:spPr>
          <a:xfrm>
            <a:off x="838200" y="365125"/>
            <a:ext cx="3822189" cy="1899912"/>
          </a:xfrm>
        </p:spPr>
        <p:txBody>
          <a:bodyPr vert="horz" lIns="91440" tIns="45720" rIns="91440" bIns="45720" rtlCol="0">
            <a:normAutofit/>
          </a:bodyPr>
          <a:lstStyle/>
          <a:p>
            <a:r>
              <a:rPr lang="en-US" sz="4000" dirty="0"/>
              <a:t>About: </a:t>
            </a:r>
            <a:r>
              <a:rPr lang="en-US" sz="4000" i="1" dirty="0"/>
              <a:t>Kenneth van Surksum</a:t>
            </a:r>
          </a:p>
        </p:txBody>
      </p:sp>
      <p:sp>
        <p:nvSpPr>
          <p:cNvPr id="29" name="Content Placeholder 28">
            <a:extLst>
              <a:ext uri="{FF2B5EF4-FFF2-40B4-BE49-F238E27FC236}">
                <a16:creationId xmlns:a16="http://schemas.microsoft.com/office/drawing/2014/main" id="{5BB1763E-D839-5594-83DE-A9CEB3AEC1F8}"/>
              </a:ext>
            </a:extLst>
          </p:cNvPr>
          <p:cNvSpPr>
            <a:spLocks noGrp="1"/>
          </p:cNvSpPr>
          <p:nvPr>
            <p:ph idx="1"/>
          </p:nvPr>
        </p:nvSpPr>
        <p:spPr>
          <a:xfrm>
            <a:off x="917447" y="2770966"/>
            <a:ext cx="4343399" cy="3462566"/>
          </a:xfrm>
        </p:spPr>
        <p:txBody>
          <a:bodyPr>
            <a:normAutofit/>
          </a:bodyPr>
          <a:lstStyle/>
          <a:p>
            <a:pPr marL="0" indent="0">
              <a:buNone/>
            </a:pPr>
            <a:r>
              <a:rPr lang="en-US" sz="2000" dirty="0"/>
              <a:t>Modern Workplace Consultant at Secure At Work </a:t>
            </a:r>
          </a:p>
          <a:p>
            <a:pPr marL="0" indent="0">
              <a:buNone/>
            </a:pPr>
            <a:r>
              <a:rPr lang="en-US" sz="2000" dirty="0"/>
              <a:t>Microsoft MVP Identity and Access &amp; Microsoft Intune</a:t>
            </a:r>
          </a:p>
          <a:p>
            <a:pPr marL="0" indent="0">
              <a:buNone/>
            </a:pPr>
            <a:r>
              <a:rPr lang="en-US" sz="2000" dirty="0"/>
              <a:t>Founding Member of Workplace Ninja User Group Netherlands</a:t>
            </a:r>
          </a:p>
          <a:p>
            <a:pPr marL="0" indent="0">
              <a:buNone/>
            </a:pPr>
            <a:r>
              <a:rPr lang="en-US" sz="2000" dirty="0"/>
              <a:t>Speaker manager for </a:t>
            </a:r>
            <a:r>
              <a:rPr lang="en-US" sz="2000" dirty="0" err="1"/>
              <a:t>ExpertsLive</a:t>
            </a:r>
            <a:r>
              <a:rPr lang="en-US" sz="2000" dirty="0"/>
              <a:t> Netherlands</a:t>
            </a:r>
          </a:p>
          <a:p>
            <a:endParaRPr lang="en-US" sz="2000" dirty="0"/>
          </a:p>
        </p:txBody>
      </p:sp>
      <p:pic>
        <p:nvPicPr>
          <p:cNvPr id="9" name="Picture 8" descr="A cartoon character in a garment&#10;&#10;Description automatically generated">
            <a:extLst>
              <a:ext uri="{FF2B5EF4-FFF2-40B4-BE49-F238E27FC236}">
                <a16:creationId xmlns:a16="http://schemas.microsoft.com/office/drawing/2014/main" id="{2A7BC4AE-3FE3-0CB8-3E5F-040A76BC85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054" y="4236676"/>
            <a:ext cx="531146" cy="531146"/>
          </a:xfrm>
          <a:prstGeom prst="rect">
            <a:avLst/>
          </a:prstGeom>
        </p:spPr>
      </p:pic>
      <p:pic>
        <p:nvPicPr>
          <p:cNvPr id="1026" name="Picture 2" descr="Logo">
            <a:extLst>
              <a:ext uri="{FF2B5EF4-FFF2-40B4-BE49-F238E27FC236}">
                <a16:creationId xmlns:a16="http://schemas.microsoft.com/office/drawing/2014/main" id="{314029A2-92FC-5636-87AF-64B00733A3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97524" y="5158044"/>
            <a:ext cx="2620805" cy="41189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A blue logo with a castle in the middle&#10;&#10;Description automatically generated">
            <a:extLst>
              <a:ext uri="{FF2B5EF4-FFF2-40B4-BE49-F238E27FC236}">
                <a16:creationId xmlns:a16="http://schemas.microsoft.com/office/drawing/2014/main" id="{CFD06055-4F26-B5E3-FE20-BA1B91E700F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2201" y="2630152"/>
            <a:ext cx="840851" cy="840851"/>
          </a:xfrm>
          <a:prstGeom prst="rect">
            <a:avLst/>
          </a:prstGeom>
        </p:spPr>
      </p:pic>
      <p:pic>
        <p:nvPicPr>
          <p:cNvPr id="15" name="Picture 14" descr="A blue sign with white text&#10;&#10;Description automatically generated">
            <a:extLst>
              <a:ext uri="{FF2B5EF4-FFF2-40B4-BE49-F238E27FC236}">
                <a16:creationId xmlns:a16="http://schemas.microsoft.com/office/drawing/2014/main" id="{E947ACA6-016A-6011-014F-2E5419830BF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87040" y="3758560"/>
            <a:ext cx="1020887" cy="411890"/>
          </a:xfrm>
          <a:prstGeom prst="rect">
            <a:avLst/>
          </a:prstGeom>
        </p:spPr>
      </p:pic>
    </p:spTree>
    <p:extLst>
      <p:ext uri="{BB962C8B-B14F-4D97-AF65-F5344CB8AC3E}">
        <p14:creationId xmlns:p14="http://schemas.microsoft.com/office/powerpoint/2010/main" val="2388767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49019BD-FB82-1C90-7C2F-D8E25B641DD5}"/>
              </a:ext>
            </a:extLst>
          </p:cNvPr>
          <p:cNvSpPr txBox="1"/>
          <p:nvPr/>
        </p:nvSpPr>
        <p:spPr>
          <a:xfrm>
            <a:off x="9894573" y="6657945"/>
            <a:ext cx="2297424" cy="200055"/>
          </a:xfrm>
          <a:prstGeom prst="rect">
            <a:avLst/>
          </a:prstGeom>
          <a:solidFill>
            <a:srgbClr val="000000"/>
          </a:solidFill>
        </p:spPr>
        <p:txBody>
          <a:bodyPr wrap="none" rtlCol="0">
            <a:spAutoFit/>
          </a:bodyPr>
          <a:lstStyle/>
          <a:p>
            <a:pPr algn="r">
              <a:spcAft>
                <a:spcPts val="600"/>
              </a:spcAft>
            </a:pPr>
            <a:r>
              <a:rPr lang="en-NL" sz="700">
                <a:solidFill>
                  <a:srgbClr val="FFFFFF"/>
                </a:solidFill>
                <a:hlinkClick r:id="rId3" tooltip="https://blogs.ucl.ac.uk/science/tag/tuberculosis/">
                  <a:extLst>
                    <a:ext uri="{A12FA001-AC4F-418D-AE19-62706E023703}">
                      <ahyp:hlinkClr xmlns:ahyp="http://schemas.microsoft.com/office/drawing/2018/hyperlinkcolor" val="tx"/>
                    </a:ext>
                  </a:extLst>
                </a:hlinkClick>
              </a:rPr>
              <a:t>This Photo</a:t>
            </a:r>
            <a:r>
              <a:rPr lang="en-NL" sz="700">
                <a:solidFill>
                  <a:srgbClr val="FFFFFF"/>
                </a:solidFill>
              </a:rPr>
              <a:t> by Unknown Author is licensed under </a:t>
            </a:r>
            <a:r>
              <a:rPr lang="en-NL"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en-NL" sz="700">
              <a:solidFill>
                <a:srgbClr val="FFFFFF"/>
              </a:solidFill>
            </a:endParaRPr>
          </a:p>
        </p:txBody>
      </p:sp>
      <p:pic>
        <p:nvPicPr>
          <p:cNvPr id="5" name="Picture 4" descr="A person standing in front of a machine&#10;&#10;Description automatically generated">
            <a:extLst>
              <a:ext uri="{FF2B5EF4-FFF2-40B4-BE49-F238E27FC236}">
                <a16:creationId xmlns:a16="http://schemas.microsoft.com/office/drawing/2014/main" id="{EBE2AC09-C7DD-19EC-6370-B9DD4350B907}"/>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b="4255"/>
          <a:stretch/>
        </p:blipFill>
        <p:spPr>
          <a:xfrm>
            <a:off x="59" y="0"/>
            <a:ext cx="12191938" cy="6858000"/>
          </a:xfrm>
          <a:prstGeom prst="rect">
            <a:avLst/>
          </a:prstGeom>
        </p:spPr>
      </p:pic>
      <p:sp>
        <p:nvSpPr>
          <p:cNvPr id="7" name="Rectangle 6">
            <a:extLst>
              <a:ext uri="{FF2B5EF4-FFF2-40B4-BE49-F238E27FC236}">
                <a16:creationId xmlns:a16="http://schemas.microsoft.com/office/drawing/2014/main" id="{F9E21D88-BA41-C4AA-6BD0-4F0E5EE67905}"/>
              </a:ext>
            </a:extLst>
          </p:cNvPr>
          <p:cNvSpPr/>
          <p:nvPr/>
        </p:nvSpPr>
        <p:spPr>
          <a:xfrm>
            <a:off x="-3049" y="3808429"/>
            <a:ext cx="12195050" cy="1150070"/>
          </a:xfrm>
          <a:prstGeom prst="rect">
            <a:avLst/>
          </a:prstGeom>
          <a:solidFill>
            <a:schemeClr val="accent1">
              <a:alpha val="6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 name="Title 1">
            <a:extLst>
              <a:ext uri="{FF2B5EF4-FFF2-40B4-BE49-F238E27FC236}">
                <a16:creationId xmlns:a16="http://schemas.microsoft.com/office/drawing/2014/main" id="{E84E5448-8E5A-99ED-C5DA-2DF542FCE09D}"/>
              </a:ext>
            </a:extLst>
          </p:cNvPr>
          <p:cNvSpPr>
            <a:spLocks noGrp="1"/>
          </p:cNvSpPr>
          <p:nvPr>
            <p:ph type="title"/>
          </p:nvPr>
        </p:nvSpPr>
        <p:spPr>
          <a:xfrm>
            <a:off x="643466" y="3726179"/>
            <a:ext cx="5452529" cy="486529"/>
          </a:xfrm>
        </p:spPr>
        <p:txBody>
          <a:bodyPr vert="horz" lIns="91440" tIns="45720" rIns="91440" bIns="45720" rtlCol="0" anchor="t">
            <a:noAutofit/>
          </a:bodyPr>
          <a:lstStyle/>
          <a:p>
            <a:r>
              <a:rPr lang="en-US" sz="9600" i="1" dirty="0">
                <a:solidFill>
                  <a:srgbClr val="FFFFFF"/>
                </a:solidFill>
                <a:latin typeface="Baguet Script" panose="00000500000000000000" pitchFamily="2" charset="0"/>
              </a:rPr>
              <a:t>Why test?</a:t>
            </a:r>
          </a:p>
        </p:txBody>
      </p:sp>
    </p:spTree>
    <p:extLst>
      <p:ext uri="{BB962C8B-B14F-4D97-AF65-F5344CB8AC3E}">
        <p14:creationId xmlns:p14="http://schemas.microsoft.com/office/powerpoint/2010/main" val="21413365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7c45fd26-7b49-481c-98ca-25d41e642967">
      <Terms xmlns="http://schemas.microsoft.com/office/infopath/2007/PartnerControls"/>
    </lcf76f155ced4ddcb4097134ff3c332f>
    <TaxCatchAll xmlns="3f02ee27-d23d-4cdf-bb53-bdc0460de98a"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9B5CAE9819DA745B22CEF4BB602D3A8" ma:contentTypeVersion="11" ma:contentTypeDescription="Een nieuw document maken." ma:contentTypeScope="" ma:versionID="45c1d2cc2383d6e7ad90aab09e4cf3e5">
  <xsd:schema xmlns:xsd="http://www.w3.org/2001/XMLSchema" xmlns:xs="http://www.w3.org/2001/XMLSchema" xmlns:p="http://schemas.microsoft.com/office/2006/metadata/properties" xmlns:ns2="7c45fd26-7b49-481c-98ca-25d41e642967" xmlns:ns3="3f02ee27-d23d-4cdf-bb53-bdc0460de98a" targetNamespace="http://schemas.microsoft.com/office/2006/metadata/properties" ma:root="true" ma:fieldsID="941eb5e403d7309ff8901fb251c932b2" ns2:_="" ns3:_="">
    <xsd:import namespace="7c45fd26-7b49-481c-98ca-25d41e642967"/>
    <xsd:import namespace="3f02ee27-d23d-4cdf-bb53-bdc0460de98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45fd26-7b49-481c-98ca-25d41e64296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Afbeeldingtags" ma:readOnly="false" ma:fieldId="{5cf76f15-5ced-4ddc-b409-7134ff3c332f}" ma:taxonomyMulti="true" ma:sspId="ce1ae8bf-39b7-43cd-9f04-71d03401912f"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f02ee27-d23d-4cdf-bb53-bdc0460de98a"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647eb264-01fc-4148-8f20-125fb5f8c866}" ma:internalName="TaxCatchAll" ma:showField="CatchAllData" ma:web="3f02ee27-d23d-4cdf-bb53-bdc0460de9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DE7471-C83D-47D1-A52C-D758475BAA3D}">
  <ds:schemaRefs>
    <ds:schemaRef ds:uri="http://schemas.microsoft.com/sharepoint/v3/contenttype/forms"/>
  </ds:schemaRefs>
</ds:datastoreItem>
</file>

<file path=customXml/itemProps2.xml><?xml version="1.0" encoding="utf-8"?>
<ds:datastoreItem xmlns:ds="http://schemas.openxmlformats.org/officeDocument/2006/customXml" ds:itemID="{DF71BACC-CB3E-43DA-976A-92FF3D5FFA3D}">
  <ds:schemaRefs>
    <ds:schemaRef ds:uri="7c45fd26-7b49-481c-98ca-25d41e642967"/>
    <ds:schemaRef ds:uri="http://schemas.microsoft.com/office/infopath/2007/PartnerControls"/>
    <ds:schemaRef ds:uri="http://schemas.microsoft.com/office/2006/documentManagement/types"/>
    <ds:schemaRef ds:uri="http://www.w3.org/XML/1998/namespace"/>
    <ds:schemaRef ds:uri="http://purl.org/dc/elements/1.1/"/>
    <ds:schemaRef ds:uri="http://schemas.openxmlformats.org/package/2006/metadata/core-properties"/>
    <ds:schemaRef ds:uri="http://purl.org/dc/dcmitype/"/>
    <ds:schemaRef ds:uri="3f02ee27-d23d-4cdf-bb53-bdc0460de98a"/>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254D694-53C8-4A62-B036-1F6E803420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45fd26-7b49-481c-98ca-25d41e642967"/>
    <ds:schemaRef ds:uri="3f02ee27-d23d-4cdf-bb53-bdc0460de9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1260</Words>
  <Application>Microsoft Office PowerPoint</Application>
  <PresentationFormat>Widescreen</PresentationFormat>
  <Paragraphs>178</Paragraphs>
  <Slides>27</Slides>
  <Notes>16</Notes>
  <HiddenSlides>4</HiddenSlides>
  <MMClips>1</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PowerPoint Presentation</vt:lpstr>
      <vt:lpstr>PowerPoint Presentation</vt:lpstr>
      <vt:lpstr>PowerPoint Presentation</vt:lpstr>
      <vt:lpstr>About// Cloud Identity Summit – Hybrid Cloud Identity Conference </vt:lpstr>
      <vt:lpstr>Hotel and Venue</vt:lpstr>
      <vt:lpstr>Presentation Layout</vt:lpstr>
      <vt:lpstr>Sander Rozemuller</vt:lpstr>
      <vt:lpstr>About: Kenneth van Surksum</vt:lpstr>
      <vt:lpstr>Why test?</vt:lpstr>
      <vt:lpstr> Demo: Manual test options</vt:lpstr>
      <vt:lpstr>Automation</vt:lpstr>
      <vt:lpstr>Automated testing with Graph</vt:lpstr>
      <vt:lpstr>Demo</vt:lpstr>
      <vt:lpstr>Maester </vt:lpstr>
      <vt:lpstr>PowerPoint Presentation</vt:lpstr>
      <vt:lpstr>PowerPoint Presentation</vt:lpstr>
      <vt:lpstr>Demo</vt:lpstr>
      <vt:lpstr>Maester</vt:lpstr>
      <vt:lpstr>Monitoring, Alert &amp; follow-up</vt:lpstr>
      <vt:lpstr>Testing platform</vt:lpstr>
      <vt:lpstr>GitHub Actions</vt:lpstr>
      <vt:lpstr>Log results</vt:lpstr>
      <vt:lpstr>Alerts</vt:lpstr>
      <vt:lpstr>Demo monitoring</vt:lpstr>
      <vt:lpstr>PowerPoint Presentation</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Kenneth van Surksum | Itgration</cp:lastModifiedBy>
  <cp:revision>234</cp:revision>
  <dcterms:created xsi:type="dcterms:W3CDTF">2024-07-10T09:07:58Z</dcterms:created>
  <dcterms:modified xsi:type="dcterms:W3CDTF">2024-09-02T14:13:18Z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0x01010099B5CAE9819DA745B22CEF4BB602D3A8</vt:lpwstr>
  </property>
  <property fmtid="{D5CDD505-2E9C-101B-9397-08002B2CF9AE}" pid="3" name="MediaServiceImageTags">
    <vt:lpwstr/>
  </property>
</Properties>
</file>

<file path=docProps/thumbnail.jpeg>
</file>